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1" r:id="rId1"/>
  </p:sldMasterIdLst>
  <p:notesMasterIdLst>
    <p:notesMasterId r:id="rId58"/>
  </p:notesMasterIdLst>
  <p:sldIdLst>
    <p:sldId id="256" r:id="rId2"/>
    <p:sldId id="368" r:id="rId3"/>
    <p:sldId id="257" r:id="rId4"/>
    <p:sldId id="259" r:id="rId5"/>
    <p:sldId id="340" r:id="rId6"/>
    <p:sldId id="341" r:id="rId7"/>
    <p:sldId id="342" r:id="rId8"/>
    <p:sldId id="343" r:id="rId9"/>
    <p:sldId id="347" r:id="rId10"/>
    <p:sldId id="348" r:id="rId11"/>
    <p:sldId id="349" r:id="rId12"/>
    <p:sldId id="345" r:id="rId13"/>
    <p:sldId id="346" r:id="rId14"/>
    <p:sldId id="350" r:id="rId15"/>
    <p:sldId id="351" r:id="rId16"/>
    <p:sldId id="352" r:id="rId17"/>
    <p:sldId id="356" r:id="rId18"/>
    <p:sldId id="355" r:id="rId19"/>
    <p:sldId id="354" r:id="rId20"/>
    <p:sldId id="357" r:id="rId21"/>
    <p:sldId id="358" r:id="rId22"/>
    <p:sldId id="360" r:id="rId23"/>
    <p:sldId id="262" r:id="rId24"/>
    <p:sldId id="361" r:id="rId25"/>
    <p:sldId id="362" r:id="rId26"/>
    <p:sldId id="264" r:id="rId27"/>
    <p:sldId id="265" r:id="rId28"/>
    <p:sldId id="267" r:id="rId29"/>
    <p:sldId id="372" r:id="rId30"/>
    <p:sldId id="373" r:id="rId31"/>
    <p:sldId id="268" r:id="rId32"/>
    <p:sldId id="269" r:id="rId33"/>
    <p:sldId id="270" r:id="rId34"/>
    <p:sldId id="271" r:id="rId35"/>
    <p:sldId id="272" r:id="rId36"/>
    <p:sldId id="364" r:id="rId37"/>
    <p:sldId id="365" r:id="rId38"/>
    <p:sldId id="367" r:id="rId39"/>
    <p:sldId id="366" r:id="rId40"/>
    <p:sldId id="273" r:id="rId41"/>
    <p:sldId id="374" r:id="rId42"/>
    <p:sldId id="375" r:id="rId43"/>
    <p:sldId id="376" r:id="rId44"/>
    <p:sldId id="377" r:id="rId45"/>
    <p:sldId id="378" r:id="rId46"/>
    <p:sldId id="379" r:id="rId47"/>
    <p:sldId id="380" r:id="rId48"/>
    <p:sldId id="381" r:id="rId49"/>
    <p:sldId id="382" r:id="rId50"/>
    <p:sldId id="383" r:id="rId51"/>
    <p:sldId id="384" r:id="rId52"/>
    <p:sldId id="385" r:id="rId53"/>
    <p:sldId id="386" r:id="rId54"/>
    <p:sldId id="387" r:id="rId55"/>
    <p:sldId id="388" r:id="rId56"/>
    <p:sldId id="396" r:id="rId5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53" autoAdjust="0"/>
    <p:restoredTop sz="94660"/>
  </p:normalViewPr>
  <p:slideViewPr>
    <p:cSldViewPr snapToGrid="0">
      <p:cViewPr varScale="1">
        <p:scale>
          <a:sx n="115" d="100"/>
          <a:sy n="115" d="100"/>
        </p:scale>
        <p:origin x="438"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E3CC9F0-BF1F-440F-90FB-37C86C08D9D1}"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de-DE"/>
        </a:p>
      </dgm:t>
    </dgm:pt>
    <dgm:pt modelId="{D149C260-B54C-4A11-A4C7-D585FDC62DE0}">
      <dgm:prSet phldrT="[Text]" custT="1"/>
      <dgm:spPr>
        <a:xfrm>
          <a:off x="63" y="1040"/>
          <a:ext cx="2694644" cy="686731"/>
        </a:xfrm>
        <a:prstGeom prst="roundRect">
          <a:avLst/>
        </a:prstGeom>
        <a:solidFill>
          <a:srgbClr val="92D050"/>
        </a:solidFill>
        <a:ln w="12700" cap="flat" cmpd="sng" algn="ctr">
          <a:solidFill>
            <a:sysClr val="window" lastClr="FFFFFF">
              <a:hueOff val="0"/>
              <a:satOff val="0"/>
              <a:lumOff val="0"/>
              <a:alphaOff val="0"/>
            </a:sysClr>
          </a:solidFill>
          <a:prstDash val="solid"/>
          <a:miter lim="800000"/>
        </a:ln>
        <a:effectLst/>
      </dgm:spPr>
      <dgm:t>
        <a:bodyPr/>
        <a:lstStyle/>
        <a:p>
          <a:r>
            <a:rPr lang="de-DE" sz="1600" dirty="0">
              <a:solidFill>
                <a:sysClr val="window" lastClr="FFFFFF"/>
              </a:solidFill>
              <a:latin typeface="+mn-lt"/>
              <a:ea typeface="+mn-ea"/>
              <a:cs typeface="Arial" panose="020B0604020202020204" pitchFamily="34" charset="0"/>
            </a:rPr>
            <a:t>Risiken im Bereich Arbeitsschutz</a:t>
          </a:r>
        </a:p>
        <a:p>
          <a:r>
            <a:rPr lang="de-DE" sz="1600" dirty="0" smtClean="0">
              <a:solidFill>
                <a:sysClr val="window" lastClr="FFFFFF"/>
              </a:solidFill>
              <a:latin typeface="+mn-lt"/>
              <a:ea typeface="+mn-ea"/>
              <a:cs typeface="Arial" panose="020B0604020202020204" pitchFamily="34" charset="0"/>
              <a:sym typeface="Wingdings" panose="05000000000000000000" pitchFamily="2" charset="2"/>
            </a:rPr>
            <a:t> </a:t>
          </a:r>
          <a:r>
            <a:rPr lang="de-DE" sz="1600" dirty="0" smtClean="0">
              <a:solidFill>
                <a:sysClr val="window" lastClr="FFFFFF"/>
              </a:solidFill>
              <a:latin typeface="+mn-lt"/>
              <a:ea typeface="+mn-ea"/>
              <a:cs typeface="Arial" panose="020B0604020202020204" pitchFamily="34" charset="0"/>
            </a:rPr>
            <a:t>Risiken </a:t>
          </a:r>
          <a:r>
            <a:rPr lang="de-DE" sz="1600" dirty="0">
              <a:solidFill>
                <a:sysClr val="window" lastClr="FFFFFF"/>
              </a:solidFill>
              <a:latin typeface="+mn-lt"/>
              <a:ea typeface="+mn-ea"/>
              <a:cs typeface="Arial" panose="020B0604020202020204" pitchFamily="34" charset="0"/>
            </a:rPr>
            <a:t>für Mitarbeiter</a:t>
          </a:r>
        </a:p>
      </dgm:t>
    </dgm:pt>
    <dgm:pt modelId="{3A1B14D8-935D-4AB4-A85E-B1C1FF6465EC}" type="parTrans" cxnId="{AD956621-CEC9-4763-AE93-9E6AA311C007}">
      <dgm:prSet/>
      <dgm:spPr/>
      <dgm:t>
        <a:bodyPr/>
        <a:lstStyle/>
        <a:p>
          <a:endParaRPr lang="de-DE">
            <a:latin typeface="Arial" panose="020B0604020202020204" pitchFamily="34" charset="0"/>
            <a:cs typeface="Arial" panose="020B0604020202020204" pitchFamily="34" charset="0"/>
          </a:endParaRPr>
        </a:p>
      </dgm:t>
    </dgm:pt>
    <dgm:pt modelId="{7FC7E409-19DD-4814-B5A7-DA29A6152E48}" type="sibTrans" cxnId="{AD956621-CEC9-4763-AE93-9E6AA311C007}">
      <dgm:prSet/>
      <dgm:spPr/>
      <dgm:t>
        <a:bodyPr/>
        <a:lstStyle/>
        <a:p>
          <a:endParaRPr lang="de-DE">
            <a:latin typeface="Arial" panose="020B0604020202020204" pitchFamily="34" charset="0"/>
            <a:cs typeface="Arial" panose="020B0604020202020204" pitchFamily="34" charset="0"/>
          </a:endParaRPr>
        </a:p>
      </dgm:t>
    </dgm:pt>
    <dgm:pt modelId="{F8D6DE8E-C63F-4710-BF93-A82B5781217D}">
      <dgm:prSet phldrT="[Text]" custT="1"/>
      <dgm:spPr>
        <a:xfrm rot="5400000">
          <a:off x="3950578" y="-1186156"/>
          <a:ext cx="549385" cy="3061126"/>
        </a:xfrm>
        <a:prstGeom prst="round2SameRect">
          <a:avLst/>
        </a:prstGeom>
        <a:solidFill>
          <a:srgbClr val="5B9BD5">
            <a:alpha val="90000"/>
            <a:tint val="40000"/>
            <a:hueOff val="0"/>
            <a:satOff val="0"/>
            <a:lumOff val="0"/>
            <a:alphaOff val="0"/>
          </a:srgbClr>
        </a:solidFill>
        <a:ln w="12700" cap="flat" cmpd="sng" algn="ctr">
          <a:solidFill>
            <a:srgbClr val="5B9BD5">
              <a:alpha val="90000"/>
              <a:tint val="40000"/>
              <a:hueOff val="0"/>
              <a:satOff val="0"/>
              <a:lumOff val="0"/>
              <a:alphaOff val="0"/>
            </a:srgbClr>
          </a:solidFill>
          <a:prstDash val="solid"/>
          <a:miter lim="800000"/>
        </a:ln>
        <a:effectLst/>
      </dgm:spPr>
      <dgm:t>
        <a:bodyPr/>
        <a:lstStyle/>
        <a:p>
          <a:r>
            <a:rPr lang="de-DE" sz="1600" dirty="0">
              <a:solidFill>
                <a:sysClr val="windowText" lastClr="000000">
                  <a:hueOff val="0"/>
                  <a:satOff val="0"/>
                  <a:lumOff val="0"/>
                  <a:alphaOff val="0"/>
                </a:sysClr>
              </a:solidFill>
              <a:latin typeface="+mn-lt"/>
              <a:ea typeface="+mn-ea"/>
              <a:cs typeface="Arial" panose="020B0604020202020204" pitchFamily="34" charset="0"/>
            </a:rPr>
            <a:t>Gefährdungsbeurteilungen		</a:t>
          </a:r>
        </a:p>
      </dgm:t>
    </dgm:pt>
    <dgm:pt modelId="{17AD0CA4-C464-4B78-BF48-D2F7A5931299}" type="parTrans" cxnId="{A4F7F51F-E783-43EC-9BE9-E4802467ED43}">
      <dgm:prSet/>
      <dgm:spPr/>
      <dgm:t>
        <a:bodyPr/>
        <a:lstStyle/>
        <a:p>
          <a:endParaRPr lang="de-DE">
            <a:latin typeface="Arial" panose="020B0604020202020204" pitchFamily="34" charset="0"/>
            <a:cs typeface="Arial" panose="020B0604020202020204" pitchFamily="34" charset="0"/>
          </a:endParaRPr>
        </a:p>
      </dgm:t>
    </dgm:pt>
    <dgm:pt modelId="{FA1C7C9D-7B61-4687-A84C-5C61BEE3D087}" type="sibTrans" cxnId="{A4F7F51F-E783-43EC-9BE9-E4802467ED43}">
      <dgm:prSet/>
      <dgm:spPr/>
      <dgm:t>
        <a:bodyPr/>
        <a:lstStyle/>
        <a:p>
          <a:endParaRPr lang="de-DE">
            <a:latin typeface="Arial" panose="020B0604020202020204" pitchFamily="34" charset="0"/>
            <a:cs typeface="Arial" panose="020B0604020202020204" pitchFamily="34" charset="0"/>
          </a:endParaRPr>
        </a:p>
      </dgm:t>
    </dgm:pt>
    <dgm:pt modelId="{F15E58F6-B75B-4007-8025-CC9069E46431}">
      <dgm:prSet phldrT="[Text]" custT="1"/>
      <dgm:spPr>
        <a:xfrm>
          <a:off x="63" y="722109"/>
          <a:ext cx="2697171" cy="686731"/>
        </a:xfrm>
        <a:prstGeom prst="roundRect">
          <a:avLst/>
        </a:prstGeom>
        <a:solidFill>
          <a:srgbClr val="FFC000"/>
        </a:solidFill>
        <a:ln w="12700" cap="flat" cmpd="sng" algn="ctr">
          <a:solidFill>
            <a:sysClr val="window" lastClr="FFFFFF">
              <a:hueOff val="0"/>
              <a:satOff val="0"/>
              <a:lumOff val="0"/>
              <a:alphaOff val="0"/>
            </a:sysClr>
          </a:solidFill>
          <a:prstDash val="solid"/>
          <a:miter lim="800000"/>
        </a:ln>
        <a:effectLst/>
      </dgm:spPr>
      <dgm:t>
        <a:bodyPr/>
        <a:lstStyle/>
        <a:p>
          <a:r>
            <a:rPr lang="de-DE" sz="1600" dirty="0">
              <a:solidFill>
                <a:sysClr val="window" lastClr="FFFFFF"/>
              </a:solidFill>
              <a:latin typeface="+mn-lt"/>
              <a:ea typeface="+mn-ea"/>
              <a:cs typeface="Arial" panose="020B0604020202020204" pitchFamily="34" charset="0"/>
            </a:rPr>
            <a:t>Klinisches Risikomanagement</a:t>
          </a:r>
        </a:p>
        <a:p>
          <a:r>
            <a:rPr lang="de-DE" sz="1600" dirty="0" smtClean="0">
              <a:solidFill>
                <a:sysClr val="window" lastClr="FFFFFF"/>
              </a:solidFill>
              <a:latin typeface="+mn-lt"/>
              <a:ea typeface="+mn-ea"/>
              <a:cs typeface="Arial" panose="020B0604020202020204" pitchFamily="34" charset="0"/>
              <a:sym typeface="Wingdings" panose="05000000000000000000" pitchFamily="2" charset="2"/>
            </a:rPr>
            <a:t> </a:t>
          </a:r>
          <a:r>
            <a:rPr lang="de-DE" sz="1600" dirty="0" smtClean="0">
              <a:solidFill>
                <a:sysClr val="window" lastClr="FFFFFF"/>
              </a:solidFill>
              <a:latin typeface="+mn-lt"/>
              <a:ea typeface="+mn-ea"/>
              <a:cs typeface="Arial" panose="020B0604020202020204" pitchFamily="34" charset="0"/>
            </a:rPr>
            <a:t>Risiken </a:t>
          </a:r>
          <a:r>
            <a:rPr lang="de-DE" sz="1600" dirty="0">
              <a:solidFill>
                <a:sysClr val="window" lastClr="FFFFFF"/>
              </a:solidFill>
              <a:latin typeface="+mn-lt"/>
              <a:ea typeface="+mn-ea"/>
              <a:cs typeface="Arial" panose="020B0604020202020204" pitchFamily="34" charset="0"/>
            </a:rPr>
            <a:t>für Patienten</a:t>
          </a:r>
        </a:p>
      </dgm:t>
    </dgm:pt>
    <dgm:pt modelId="{661CA4FE-9A78-49AF-AA6A-606E27C6048B}" type="parTrans" cxnId="{99C9D135-33D6-4636-8E37-186A017D257D}">
      <dgm:prSet/>
      <dgm:spPr/>
      <dgm:t>
        <a:bodyPr/>
        <a:lstStyle/>
        <a:p>
          <a:endParaRPr lang="de-DE">
            <a:latin typeface="Arial" panose="020B0604020202020204" pitchFamily="34" charset="0"/>
            <a:cs typeface="Arial" panose="020B0604020202020204" pitchFamily="34" charset="0"/>
          </a:endParaRPr>
        </a:p>
      </dgm:t>
    </dgm:pt>
    <dgm:pt modelId="{3F40C5A3-5EAD-4E76-9DC0-511CF2F48EFC}" type="sibTrans" cxnId="{99C9D135-33D6-4636-8E37-186A017D257D}">
      <dgm:prSet/>
      <dgm:spPr/>
      <dgm:t>
        <a:bodyPr/>
        <a:lstStyle/>
        <a:p>
          <a:endParaRPr lang="de-DE">
            <a:latin typeface="Arial" panose="020B0604020202020204" pitchFamily="34" charset="0"/>
            <a:cs typeface="Arial" panose="020B0604020202020204" pitchFamily="34" charset="0"/>
          </a:endParaRPr>
        </a:p>
      </dgm:t>
    </dgm:pt>
    <dgm:pt modelId="{06749F58-7C9E-4550-A874-AE1D1BC5DFD0}">
      <dgm:prSet phldrT="[Text]" custT="1"/>
      <dgm:spPr>
        <a:xfrm rot="5400000">
          <a:off x="3950560" y="-462543"/>
          <a:ext cx="549385" cy="3056036"/>
        </a:xfrm>
        <a:prstGeom prst="round2SameRect">
          <a:avLst/>
        </a:prstGeom>
        <a:solidFill>
          <a:srgbClr val="5B9BD5">
            <a:alpha val="90000"/>
            <a:tint val="40000"/>
            <a:hueOff val="0"/>
            <a:satOff val="0"/>
            <a:lumOff val="0"/>
            <a:alphaOff val="0"/>
          </a:srgbClr>
        </a:solidFill>
        <a:ln w="12700" cap="flat" cmpd="sng" algn="ctr">
          <a:solidFill>
            <a:srgbClr val="5B9BD5">
              <a:alpha val="90000"/>
              <a:tint val="40000"/>
              <a:hueOff val="0"/>
              <a:satOff val="0"/>
              <a:lumOff val="0"/>
              <a:alphaOff val="0"/>
            </a:srgbClr>
          </a:solidFill>
          <a:prstDash val="solid"/>
          <a:miter lim="800000"/>
        </a:ln>
        <a:effectLst/>
      </dgm:spPr>
      <dgm:t>
        <a:bodyPr/>
        <a:lstStyle/>
        <a:p>
          <a:r>
            <a:rPr lang="de-DE" sz="1600" dirty="0">
              <a:solidFill>
                <a:sysClr val="windowText" lastClr="000000">
                  <a:hueOff val="0"/>
                  <a:satOff val="0"/>
                  <a:lumOff val="0"/>
                  <a:alphaOff val="0"/>
                </a:sysClr>
              </a:solidFill>
              <a:latin typeface="+mn-lt"/>
              <a:ea typeface="+mn-ea"/>
              <a:cs typeface="Arial" panose="020B0604020202020204" pitchFamily="34" charset="0"/>
            </a:rPr>
            <a:t>Risikoanalysen 			</a:t>
          </a:r>
        </a:p>
      </dgm:t>
    </dgm:pt>
    <dgm:pt modelId="{FA408B97-5D2F-4BB0-AB8B-B011D9849CC5}" type="parTrans" cxnId="{00BF92D9-0AFC-4E51-84B1-DAF2115F07D4}">
      <dgm:prSet/>
      <dgm:spPr/>
      <dgm:t>
        <a:bodyPr/>
        <a:lstStyle/>
        <a:p>
          <a:endParaRPr lang="de-DE">
            <a:latin typeface="Arial" panose="020B0604020202020204" pitchFamily="34" charset="0"/>
            <a:cs typeface="Arial" panose="020B0604020202020204" pitchFamily="34" charset="0"/>
          </a:endParaRPr>
        </a:p>
      </dgm:t>
    </dgm:pt>
    <dgm:pt modelId="{305F47BE-D49F-4955-B837-BC85658C6A94}" type="sibTrans" cxnId="{00BF92D9-0AFC-4E51-84B1-DAF2115F07D4}">
      <dgm:prSet/>
      <dgm:spPr/>
      <dgm:t>
        <a:bodyPr/>
        <a:lstStyle/>
        <a:p>
          <a:endParaRPr lang="de-DE">
            <a:latin typeface="Arial" panose="020B0604020202020204" pitchFamily="34" charset="0"/>
            <a:cs typeface="Arial" panose="020B0604020202020204" pitchFamily="34" charset="0"/>
          </a:endParaRPr>
        </a:p>
      </dgm:t>
    </dgm:pt>
    <dgm:pt modelId="{92776122-4102-4948-8435-C66750DBA747}">
      <dgm:prSet phldrT="[Text]" custT="1"/>
      <dgm:spPr>
        <a:xfrm rot="5400000">
          <a:off x="3950560" y="-462543"/>
          <a:ext cx="549385" cy="3056036"/>
        </a:xfrm>
        <a:prstGeom prst="round2SameRect">
          <a:avLst/>
        </a:prstGeom>
        <a:solidFill>
          <a:srgbClr val="5B9BD5">
            <a:alpha val="90000"/>
            <a:tint val="40000"/>
            <a:hueOff val="0"/>
            <a:satOff val="0"/>
            <a:lumOff val="0"/>
            <a:alphaOff val="0"/>
          </a:srgbClr>
        </a:solidFill>
        <a:ln w="12700" cap="flat" cmpd="sng" algn="ctr">
          <a:solidFill>
            <a:srgbClr val="5B9BD5">
              <a:alpha val="90000"/>
              <a:tint val="40000"/>
              <a:hueOff val="0"/>
              <a:satOff val="0"/>
              <a:lumOff val="0"/>
              <a:alphaOff val="0"/>
            </a:srgbClr>
          </a:solidFill>
          <a:prstDash val="solid"/>
          <a:miter lim="800000"/>
        </a:ln>
        <a:effectLst/>
      </dgm:spPr>
      <dgm:t>
        <a:bodyPr/>
        <a:lstStyle/>
        <a:p>
          <a:r>
            <a:rPr lang="de-DE" sz="1600" dirty="0">
              <a:solidFill>
                <a:sysClr val="windowText" lastClr="000000">
                  <a:hueOff val="0"/>
                  <a:satOff val="0"/>
                  <a:lumOff val="0"/>
                  <a:alphaOff val="0"/>
                </a:sysClr>
              </a:solidFill>
              <a:latin typeface="+mn-lt"/>
              <a:ea typeface="+mn-ea"/>
              <a:cs typeface="Arial" panose="020B0604020202020204" pitchFamily="34" charset="0"/>
            </a:rPr>
            <a:t>Fehlermanagement			</a:t>
          </a:r>
        </a:p>
      </dgm:t>
    </dgm:pt>
    <dgm:pt modelId="{74CF0D72-5F4B-40C5-A027-5A9E25781416}" type="parTrans" cxnId="{1629DC35-D5E7-4AEE-8C44-9798C8227624}">
      <dgm:prSet/>
      <dgm:spPr/>
      <dgm:t>
        <a:bodyPr/>
        <a:lstStyle/>
        <a:p>
          <a:endParaRPr lang="de-DE">
            <a:latin typeface="Arial" panose="020B0604020202020204" pitchFamily="34" charset="0"/>
            <a:cs typeface="Arial" panose="020B0604020202020204" pitchFamily="34" charset="0"/>
          </a:endParaRPr>
        </a:p>
      </dgm:t>
    </dgm:pt>
    <dgm:pt modelId="{6A833ECA-C429-4637-88A8-13B0065E1C76}" type="sibTrans" cxnId="{1629DC35-D5E7-4AEE-8C44-9798C8227624}">
      <dgm:prSet/>
      <dgm:spPr/>
      <dgm:t>
        <a:bodyPr/>
        <a:lstStyle/>
        <a:p>
          <a:endParaRPr lang="de-DE">
            <a:latin typeface="Arial" panose="020B0604020202020204" pitchFamily="34" charset="0"/>
            <a:cs typeface="Arial" panose="020B0604020202020204" pitchFamily="34" charset="0"/>
          </a:endParaRPr>
        </a:p>
      </dgm:t>
    </dgm:pt>
    <dgm:pt modelId="{2D73EB5D-F395-4D6B-A783-2A22BE490806}">
      <dgm:prSet phldrT="[Text]" custT="1"/>
      <dgm:spPr>
        <a:xfrm>
          <a:off x="63" y="1443177"/>
          <a:ext cx="2640436" cy="686731"/>
        </a:xfrm>
        <a:prstGeom prst="roundRect">
          <a:avLst/>
        </a:prstGeom>
        <a:solidFill>
          <a:srgbClr val="0070C0"/>
        </a:solidFill>
        <a:ln w="12700" cap="flat" cmpd="sng" algn="ctr">
          <a:solidFill>
            <a:sysClr val="window" lastClr="FFFFFF">
              <a:hueOff val="0"/>
              <a:satOff val="0"/>
              <a:lumOff val="0"/>
              <a:alphaOff val="0"/>
            </a:sysClr>
          </a:solidFill>
          <a:prstDash val="solid"/>
          <a:miter lim="800000"/>
        </a:ln>
        <a:effectLst/>
      </dgm:spPr>
      <dgm:t>
        <a:bodyPr/>
        <a:lstStyle/>
        <a:p>
          <a:r>
            <a:rPr lang="de-DE" sz="1600" dirty="0">
              <a:solidFill>
                <a:sysClr val="window" lastClr="FFFFFF"/>
              </a:solidFill>
              <a:latin typeface="+mn-lt"/>
              <a:ea typeface="+mn-ea"/>
              <a:cs typeface="Arial" panose="020B0604020202020204" pitchFamily="34" charset="0"/>
            </a:rPr>
            <a:t>Strategisches </a:t>
          </a:r>
          <a:r>
            <a:rPr lang="de-DE" sz="1600" dirty="0" smtClean="0">
              <a:solidFill>
                <a:sysClr val="window" lastClr="FFFFFF"/>
              </a:solidFill>
              <a:latin typeface="+mn-lt"/>
              <a:ea typeface="+mn-ea"/>
              <a:cs typeface="Arial" panose="020B0604020202020204" pitchFamily="34" charset="0"/>
            </a:rPr>
            <a:t>Risikomanagement </a:t>
          </a:r>
          <a:r>
            <a:rPr lang="de-DE" sz="1600" dirty="0" smtClean="0">
              <a:solidFill>
                <a:sysClr val="window" lastClr="FFFFFF"/>
              </a:solidFill>
              <a:latin typeface="+mn-lt"/>
              <a:ea typeface="+mn-ea"/>
              <a:cs typeface="Arial" panose="020B0604020202020204" pitchFamily="34" charset="0"/>
              <a:sym typeface="Wingdings" panose="05000000000000000000" pitchFamily="2" charset="2"/>
            </a:rPr>
            <a:t> </a:t>
          </a:r>
          <a:r>
            <a:rPr lang="de-DE" sz="1600" dirty="0" smtClean="0">
              <a:solidFill>
                <a:sysClr val="window" lastClr="FFFFFF"/>
              </a:solidFill>
              <a:latin typeface="+mn-lt"/>
              <a:ea typeface="+mn-ea"/>
              <a:cs typeface="Arial" panose="020B0604020202020204" pitchFamily="34" charset="0"/>
            </a:rPr>
            <a:t>Risiken </a:t>
          </a:r>
          <a:r>
            <a:rPr lang="de-DE" sz="1600" dirty="0">
              <a:solidFill>
                <a:sysClr val="window" lastClr="FFFFFF"/>
              </a:solidFill>
              <a:latin typeface="+mn-lt"/>
              <a:ea typeface="+mn-ea"/>
              <a:cs typeface="Arial" panose="020B0604020202020204" pitchFamily="34" charset="0"/>
            </a:rPr>
            <a:t>für die gesamte Organisation</a:t>
          </a:r>
        </a:p>
      </dgm:t>
    </dgm:pt>
    <dgm:pt modelId="{053C6B8A-3E5A-4A1C-BC22-C84E62EBB208}" type="parTrans" cxnId="{E5A43CB7-2495-4B6B-96A6-67E4CB9616B3}">
      <dgm:prSet/>
      <dgm:spPr/>
      <dgm:t>
        <a:bodyPr/>
        <a:lstStyle/>
        <a:p>
          <a:endParaRPr lang="de-DE">
            <a:latin typeface="Arial" panose="020B0604020202020204" pitchFamily="34" charset="0"/>
            <a:cs typeface="Arial" panose="020B0604020202020204" pitchFamily="34" charset="0"/>
          </a:endParaRPr>
        </a:p>
      </dgm:t>
    </dgm:pt>
    <dgm:pt modelId="{1286CCEA-2854-47A0-8ED2-F1061A7E62F8}" type="sibTrans" cxnId="{E5A43CB7-2495-4B6B-96A6-67E4CB9616B3}">
      <dgm:prSet/>
      <dgm:spPr/>
      <dgm:t>
        <a:bodyPr/>
        <a:lstStyle/>
        <a:p>
          <a:endParaRPr lang="de-DE">
            <a:latin typeface="Arial" panose="020B0604020202020204" pitchFamily="34" charset="0"/>
            <a:cs typeface="Arial" panose="020B0604020202020204" pitchFamily="34" charset="0"/>
          </a:endParaRPr>
        </a:p>
      </dgm:t>
    </dgm:pt>
    <dgm:pt modelId="{DE75CBE2-AF5D-4708-A829-73CF9CA54A58}">
      <dgm:prSet phldrT="[Text]" custT="1"/>
      <dgm:spPr>
        <a:xfrm rot="5400000">
          <a:off x="3923897" y="228452"/>
          <a:ext cx="549385" cy="3116182"/>
        </a:xfrm>
        <a:prstGeom prst="round2SameRect">
          <a:avLst/>
        </a:prstGeom>
        <a:solidFill>
          <a:srgbClr val="5B9BD5">
            <a:alpha val="90000"/>
            <a:tint val="40000"/>
            <a:hueOff val="0"/>
            <a:satOff val="0"/>
            <a:lumOff val="0"/>
            <a:alphaOff val="0"/>
          </a:srgbClr>
        </a:solidFill>
        <a:ln w="12700" cap="flat" cmpd="sng" algn="ctr">
          <a:solidFill>
            <a:srgbClr val="5B9BD5">
              <a:alpha val="90000"/>
              <a:tint val="40000"/>
              <a:hueOff val="0"/>
              <a:satOff val="0"/>
              <a:lumOff val="0"/>
              <a:alphaOff val="0"/>
            </a:srgbClr>
          </a:solidFill>
          <a:prstDash val="solid"/>
          <a:miter lim="800000"/>
        </a:ln>
        <a:effectLst/>
      </dgm:spPr>
      <dgm:t>
        <a:bodyPr/>
        <a:lstStyle/>
        <a:p>
          <a:r>
            <a:rPr lang="de-DE" sz="1600" dirty="0">
              <a:solidFill>
                <a:sysClr val="windowText" lastClr="000000">
                  <a:hueOff val="0"/>
                  <a:satOff val="0"/>
                  <a:lumOff val="0"/>
                  <a:alphaOff val="0"/>
                </a:sysClr>
              </a:solidFill>
              <a:latin typeface="+mn-lt"/>
              <a:ea typeface="+mn-ea"/>
              <a:cs typeface="Arial" panose="020B0604020202020204" pitchFamily="34" charset="0"/>
            </a:rPr>
            <a:t>Alarm- und Einsatzpläne		</a:t>
          </a:r>
        </a:p>
      </dgm:t>
    </dgm:pt>
    <dgm:pt modelId="{CAB761B4-D941-4683-84F2-A25DD64DED13}" type="parTrans" cxnId="{37A29400-F70A-42CB-AF7A-443D1B679CB3}">
      <dgm:prSet/>
      <dgm:spPr/>
      <dgm:t>
        <a:bodyPr/>
        <a:lstStyle/>
        <a:p>
          <a:endParaRPr lang="de-DE">
            <a:latin typeface="Arial" panose="020B0604020202020204" pitchFamily="34" charset="0"/>
            <a:cs typeface="Arial" panose="020B0604020202020204" pitchFamily="34" charset="0"/>
          </a:endParaRPr>
        </a:p>
      </dgm:t>
    </dgm:pt>
    <dgm:pt modelId="{0A20D8B3-3BBA-43B8-9864-CCE0F58DAE5D}" type="sibTrans" cxnId="{37A29400-F70A-42CB-AF7A-443D1B679CB3}">
      <dgm:prSet/>
      <dgm:spPr/>
      <dgm:t>
        <a:bodyPr/>
        <a:lstStyle/>
        <a:p>
          <a:endParaRPr lang="de-DE">
            <a:latin typeface="Arial" panose="020B0604020202020204" pitchFamily="34" charset="0"/>
            <a:cs typeface="Arial" panose="020B0604020202020204" pitchFamily="34" charset="0"/>
          </a:endParaRPr>
        </a:p>
      </dgm:t>
    </dgm:pt>
    <dgm:pt modelId="{F46E1770-4506-4085-ABD8-3AA460A7B131}">
      <dgm:prSet phldrT="[Text]" custT="1"/>
      <dgm:spPr>
        <a:xfrm rot="5400000">
          <a:off x="3950560" y="-462543"/>
          <a:ext cx="549385" cy="3056036"/>
        </a:xfrm>
        <a:prstGeom prst="round2SameRect">
          <a:avLst/>
        </a:prstGeom>
        <a:solidFill>
          <a:srgbClr val="5B9BD5">
            <a:alpha val="90000"/>
            <a:tint val="40000"/>
            <a:hueOff val="0"/>
            <a:satOff val="0"/>
            <a:lumOff val="0"/>
            <a:alphaOff val="0"/>
          </a:srgbClr>
        </a:solidFill>
        <a:ln w="12700" cap="flat" cmpd="sng" algn="ctr">
          <a:solidFill>
            <a:srgbClr val="5B9BD5">
              <a:alpha val="90000"/>
              <a:tint val="40000"/>
              <a:hueOff val="0"/>
              <a:satOff val="0"/>
              <a:lumOff val="0"/>
              <a:alphaOff val="0"/>
            </a:srgbClr>
          </a:solidFill>
          <a:prstDash val="solid"/>
          <a:miter lim="800000"/>
        </a:ln>
        <a:effectLst/>
      </dgm:spPr>
      <dgm:t>
        <a:bodyPr/>
        <a:lstStyle/>
        <a:p>
          <a:r>
            <a:rPr lang="de-DE" sz="1600" dirty="0" err="1" smtClean="0">
              <a:solidFill>
                <a:sysClr val="windowText" lastClr="000000">
                  <a:hueOff val="0"/>
                  <a:satOff val="0"/>
                  <a:lumOff val="0"/>
                  <a:alphaOff val="0"/>
                </a:sysClr>
              </a:solidFill>
              <a:latin typeface="+mn-lt"/>
              <a:ea typeface="+mn-ea"/>
              <a:cs typeface="Arial" panose="020B0604020202020204" pitchFamily="34" charset="0"/>
            </a:rPr>
            <a:t>Beschwerdemanagement,CIRS</a:t>
          </a:r>
          <a:r>
            <a:rPr lang="de-DE" sz="1600" dirty="0">
              <a:solidFill>
                <a:sysClr val="windowText" lastClr="000000">
                  <a:hueOff val="0"/>
                  <a:satOff val="0"/>
                  <a:lumOff val="0"/>
                  <a:alphaOff val="0"/>
                </a:sysClr>
              </a:solidFill>
              <a:latin typeface="+mn-lt"/>
              <a:ea typeface="+mn-ea"/>
              <a:cs typeface="Arial" panose="020B0604020202020204" pitchFamily="34" charset="0"/>
            </a:rPr>
            <a:t>	</a:t>
          </a:r>
        </a:p>
      </dgm:t>
    </dgm:pt>
    <dgm:pt modelId="{7D043566-3A1B-414F-BC08-1BDCC186A9A3}" type="sibTrans" cxnId="{4BFED04B-7559-4000-BDC9-2A80E17F7665}">
      <dgm:prSet/>
      <dgm:spPr/>
      <dgm:t>
        <a:bodyPr/>
        <a:lstStyle/>
        <a:p>
          <a:endParaRPr lang="de-DE">
            <a:latin typeface="Arial" panose="020B0604020202020204" pitchFamily="34" charset="0"/>
            <a:cs typeface="Arial" panose="020B0604020202020204" pitchFamily="34" charset="0"/>
          </a:endParaRPr>
        </a:p>
      </dgm:t>
    </dgm:pt>
    <dgm:pt modelId="{E998899D-70E2-4B79-8A0F-376C3A841519}" type="parTrans" cxnId="{4BFED04B-7559-4000-BDC9-2A80E17F7665}">
      <dgm:prSet/>
      <dgm:spPr/>
      <dgm:t>
        <a:bodyPr/>
        <a:lstStyle/>
        <a:p>
          <a:endParaRPr lang="de-DE">
            <a:latin typeface="Arial" panose="020B0604020202020204" pitchFamily="34" charset="0"/>
            <a:cs typeface="Arial" panose="020B0604020202020204" pitchFamily="34" charset="0"/>
          </a:endParaRPr>
        </a:p>
      </dgm:t>
    </dgm:pt>
    <dgm:pt modelId="{408B2CF7-15E6-40BC-B1C6-D674ECE469B7}">
      <dgm:prSet phldrT="[Text]" custT="1"/>
      <dgm:spPr>
        <a:xfrm rot="5400000">
          <a:off x="3923897" y="228452"/>
          <a:ext cx="549385" cy="3116182"/>
        </a:xfrm>
        <a:prstGeom prst="round2SameRect">
          <a:avLst/>
        </a:prstGeom>
        <a:solidFill>
          <a:srgbClr val="5B9BD5">
            <a:alpha val="90000"/>
            <a:tint val="40000"/>
            <a:hueOff val="0"/>
            <a:satOff val="0"/>
            <a:lumOff val="0"/>
            <a:alphaOff val="0"/>
          </a:srgbClr>
        </a:solidFill>
        <a:ln w="12700" cap="flat" cmpd="sng" algn="ctr">
          <a:solidFill>
            <a:srgbClr val="5B9BD5">
              <a:alpha val="90000"/>
              <a:tint val="40000"/>
              <a:hueOff val="0"/>
              <a:satOff val="0"/>
              <a:lumOff val="0"/>
              <a:alphaOff val="0"/>
            </a:srgbClr>
          </a:solidFill>
          <a:prstDash val="solid"/>
          <a:miter lim="800000"/>
        </a:ln>
        <a:effectLst/>
      </dgm:spPr>
      <dgm:t>
        <a:bodyPr/>
        <a:lstStyle/>
        <a:p>
          <a:r>
            <a:rPr lang="de-DE" sz="1600" dirty="0">
              <a:solidFill>
                <a:sysClr val="windowText" lastClr="000000">
                  <a:hueOff val="0"/>
                  <a:satOff val="0"/>
                  <a:lumOff val="0"/>
                  <a:alphaOff val="0"/>
                </a:sysClr>
              </a:solidFill>
              <a:latin typeface="+mn-lt"/>
              <a:ea typeface="+mn-ea"/>
              <a:cs typeface="Arial" panose="020B0604020202020204" pitchFamily="34" charset="0"/>
            </a:rPr>
            <a:t>strategische Risiken			</a:t>
          </a:r>
        </a:p>
      </dgm:t>
    </dgm:pt>
    <dgm:pt modelId="{C7772431-BF32-4BD4-BDC6-9AC4414214ED}" type="parTrans" cxnId="{C8E7CFCF-A779-43B3-A6C8-BAD7F3D33A3E}">
      <dgm:prSet/>
      <dgm:spPr/>
      <dgm:t>
        <a:bodyPr/>
        <a:lstStyle/>
        <a:p>
          <a:endParaRPr lang="de-DE"/>
        </a:p>
      </dgm:t>
    </dgm:pt>
    <dgm:pt modelId="{A6EB9BEF-D81A-47A0-B06B-1770158F40D0}" type="sibTrans" cxnId="{C8E7CFCF-A779-43B3-A6C8-BAD7F3D33A3E}">
      <dgm:prSet/>
      <dgm:spPr/>
      <dgm:t>
        <a:bodyPr/>
        <a:lstStyle/>
        <a:p>
          <a:endParaRPr lang="de-DE"/>
        </a:p>
      </dgm:t>
    </dgm:pt>
    <dgm:pt modelId="{95E7E213-58FE-426D-8DA1-D54353B7B4FF}">
      <dgm:prSet phldrT="[Text]" custT="1"/>
      <dgm:spPr>
        <a:xfrm rot="5400000">
          <a:off x="3923897" y="228452"/>
          <a:ext cx="549385" cy="3116182"/>
        </a:xfrm>
        <a:prstGeom prst="round2SameRect">
          <a:avLst/>
        </a:prstGeom>
        <a:solidFill>
          <a:srgbClr val="5B9BD5">
            <a:alpha val="90000"/>
            <a:tint val="40000"/>
            <a:hueOff val="0"/>
            <a:satOff val="0"/>
            <a:lumOff val="0"/>
            <a:alphaOff val="0"/>
          </a:srgbClr>
        </a:solidFill>
        <a:ln w="12700" cap="flat" cmpd="sng" algn="ctr">
          <a:solidFill>
            <a:srgbClr val="5B9BD5">
              <a:alpha val="90000"/>
              <a:tint val="40000"/>
              <a:hueOff val="0"/>
              <a:satOff val="0"/>
              <a:lumOff val="0"/>
              <a:alphaOff val="0"/>
            </a:srgbClr>
          </a:solidFill>
          <a:prstDash val="solid"/>
          <a:miter lim="800000"/>
        </a:ln>
        <a:effectLst/>
      </dgm:spPr>
      <dgm:t>
        <a:bodyPr/>
        <a:lstStyle/>
        <a:p>
          <a:r>
            <a:rPr lang="de-DE" sz="1600" dirty="0">
              <a:solidFill>
                <a:sysClr val="windowText" lastClr="000000">
                  <a:hueOff val="0"/>
                  <a:satOff val="0"/>
                  <a:lumOff val="0"/>
                  <a:alphaOff val="0"/>
                </a:sysClr>
              </a:solidFill>
              <a:latin typeface="+mn-lt"/>
              <a:ea typeface="+mn-ea"/>
              <a:cs typeface="Arial" panose="020B0604020202020204" pitchFamily="34" charset="0"/>
            </a:rPr>
            <a:t>Krisenmanagement			</a:t>
          </a:r>
        </a:p>
      </dgm:t>
    </dgm:pt>
    <dgm:pt modelId="{F4CDCFA9-B5CF-4C9D-9667-5DFDC1C16027}" type="parTrans" cxnId="{5CD8E8B2-876E-42E0-9375-FDD2EA455790}">
      <dgm:prSet/>
      <dgm:spPr/>
      <dgm:t>
        <a:bodyPr/>
        <a:lstStyle/>
        <a:p>
          <a:endParaRPr lang="de-DE"/>
        </a:p>
      </dgm:t>
    </dgm:pt>
    <dgm:pt modelId="{FBACB7E1-5C97-45F8-8013-57C83516AEFC}" type="sibTrans" cxnId="{5CD8E8B2-876E-42E0-9375-FDD2EA455790}">
      <dgm:prSet/>
      <dgm:spPr/>
      <dgm:t>
        <a:bodyPr/>
        <a:lstStyle/>
        <a:p>
          <a:endParaRPr lang="de-DE"/>
        </a:p>
      </dgm:t>
    </dgm:pt>
    <dgm:pt modelId="{49CBD8AF-6324-4F88-86F9-9EFB0E09F4E3}">
      <dgm:prSet phldrT="[Text]" custT="1"/>
      <dgm:spPr>
        <a:xfrm rot="5400000">
          <a:off x="3950578" y="-1186156"/>
          <a:ext cx="549385" cy="3061126"/>
        </a:xfrm>
        <a:prstGeom prst="round2SameRect">
          <a:avLst/>
        </a:prstGeom>
        <a:solidFill>
          <a:srgbClr val="5B9BD5">
            <a:alpha val="90000"/>
            <a:tint val="40000"/>
            <a:hueOff val="0"/>
            <a:satOff val="0"/>
            <a:lumOff val="0"/>
            <a:alphaOff val="0"/>
          </a:srgbClr>
        </a:solidFill>
        <a:ln w="12700" cap="flat" cmpd="sng" algn="ctr">
          <a:solidFill>
            <a:srgbClr val="5B9BD5">
              <a:alpha val="90000"/>
              <a:tint val="40000"/>
              <a:hueOff val="0"/>
              <a:satOff val="0"/>
              <a:lumOff val="0"/>
              <a:alphaOff val="0"/>
            </a:srgbClr>
          </a:solidFill>
          <a:prstDash val="solid"/>
          <a:miter lim="800000"/>
        </a:ln>
        <a:effectLst/>
      </dgm:spPr>
      <dgm:t>
        <a:bodyPr/>
        <a:lstStyle/>
        <a:p>
          <a:r>
            <a:rPr lang="de-DE" sz="1600" dirty="0">
              <a:solidFill>
                <a:sysClr val="windowText" lastClr="000000">
                  <a:hueOff val="0"/>
                  <a:satOff val="0"/>
                  <a:lumOff val="0"/>
                  <a:alphaOff val="0"/>
                </a:sysClr>
              </a:solidFill>
              <a:latin typeface="+mn-lt"/>
              <a:ea typeface="+mn-ea"/>
              <a:cs typeface="Arial" panose="020B0604020202020204" pitchFamily="34" charset="0"/>
            </a:rPr>
            <a:t>gesundheitliche Risiken 		</a:t>
          </a:r>
        </a:p>
      </dgm:t>
    </dgm:pt>
    <dgm:pt modelId="{606C96E3-7F4D-47DD-8ADA-3742D7FADD78}" type="parTrans" cxnId="{CB8CF7BD-3591-4305-B83D-01260053FF52}">
      <dgm:prSet/>
      <dgm:spPr/>
      <dgm:t>
        <a:bodyPr/>
        <a:lstStyle/>
        <a:p>
          <a:endParaRPr lang="de-DE"/>
        </a:p>
      </dgm:t>
    </dgm:pt>
    <dgm:pt modelId="{A163287E-CBA8-474B-8BAA-8684E14A5F0F}" type="sibTrans" cxnId="{CB8CF7BD-3591-4305-B83D-01260053FF52}">
      <dgm:prSet/>
      <dgm:spPr/>
      <dgm:t>
        <a:bodyPr/>
        <a:lstStyle/>
        <a:p>
          <a:endParaRPr lang="de-DE"/>
        </a:p>
      </dgm:t>
    </dgm:pt>
    <dgm:pt modelId="{3BF36D2E-02E1-4555-AA8A-6B42C8305797}" type="pres">
      <dgm:prSet presAssocID="{7E3CC9F0-BF1F-440F-90FB-37C86C08D9D1}" presName="Name0" presStyleCnt="0">
        <dgm:presLayoutVars>
          <dgm:dir/>
          <dgm:animLvl val="lvl"/>
          <dgm:resizeHandles val="exact"/>
        </dgm:presLayoutVars>
      </dgm:prSet>
      <dgm:spPr/>
      <dgm:t>
        <a:bodyPr/>
        <a:lstStyle/>
        <a:p>
          <a:endParaRPr lang="de-DE"/>
        </a:p>
      </dgm:t>
    </dgm:pt>
    <dgm:pt modelId="{71214E5A-0D1A-47F8-8238-EFAD10B13955}" type="pres">
      <dgm:prSet presAssocID="{D149C260-B54C-4A11-A4C7-D585FDC62DE0}" presName="linNode" presStyleCnt="0"/>
      <dgm:spPr/>
    </dgm:pt>
    <dgm:pt modelId="{441148BD-F513-4003-843E-E3C4D47C30EB}" type="pres">
      <dgm:prSet presAssocID="{D149C260-B54C-4A11-A4C7-D585FDC62DE0}" presName="parentText" presStyleLbl="node1" presStyleIdx="0" presStyleCnt="3" custScaleX="206425">
        <dgm:presLayoutVars>
          <dgm:chMax val="1"/>
          <dgm:bulletEnabled val="1"/>
        </dgm:presLayoutVars>
      </dgm:prSet>
      <dgm:spPr>
        <a:prstGeom prst="roundRect">
          <a:avLst/>
        </a:prstGeom>
      </dgm:spPr>
      <dgm:t>
        <a:bodyPr/>
        <a:lstStyle/>
        <a:p>
          <a:endParaRPr lang="de-DE"/>
        </a:p>
      </dgm:t>
    </dgm:pt>
    <dgm:pt modelId="{BBC2B246-911C-480D-80EB-2C13D99C90C0}" type="pres">
      <dgm:prSet presAssocID="{D149C260-B54C-4A11-A4C7-D585FDC62DE0}" presName="descendantText" presStyleLbl="alignAccFollowNode1" presStyleIdx="0" presStyleCnt="3" custScaleX="131906">
        <dgm:presLayoutVars>
          <dgm:bulletEnabled val="1"/>
        </dgm:presLayoutVars>
      </dgm:prSet>
      <dgm:spPr>
        <a:prstGeom prst="round2SameRect">
          <a:avLst/>
        </a:prstGeom>
      </dgm:spPr>
      <dgm:t>
        <a:bodyPr/>
        <a:lstStyle/>
        <a:p>
          <a:endParaRPr lang="de-DE"/>
        </a:p>
      </dgm:t>
    </dgm:pt>
    <dgm:pt modelId="{02E874E3-7D0A-40FD-8CDE-AA081F5F5909}" type="pres">
      <dgm:prSet presAssocID="{7FC7E409-19DD-4814-B5A7-DA29A6152E48}" presName="sp" presStyleCnt="0"/>
      <dgm:spPr/>
    </dgm:pt>
    <dgm:pt modelId="{4C65F676-87A7-48DB-A868-4EB3C5F10D6A}" type="pres">
      <dgm:prSet presAssocID="{F15E58F6-B75B-4007-8025-CC9069E46431}" presName="linNode" presStyleCnt="0"/>
      <dgm:spPr/>
    </dgm:pt>
    <dgm:pt modelId="{8E736F7C-4670-487D-91B1-86F69B486805}" type="pres">
      <dgm:prSet presAssocID="{F15E58F6-B75B-4007-8025-CC9069E46431}" presName="parentText" presStyleLbl="node1" presStyleIdx="1" presStyleCnt="3" custScaleX="205662">
        <dgm:presLayoutVars>
          <dgm:chMax val="1"/>
          <dgm:bulletEnabled val="1"/>
        </dgm:presLayoutVars>
      </dgm:prSet>
      <dgm:spPr>
        <a:prstGeom prst="roundRect">
          <a:avLst/>
        </a:prstGeom>
      </dgm:spPr>
      <dgm:t>
        <a:bodyPr/>
        <a:lstStyle/>
        <a:p>
          <a:endParaRPr lang="de-DE"/>
        </a:p>
      </dgm:t>
    </dgm:pt>
    <dgm:pt modelId="{FE89892B-3020-4D41-9E1A-AFA7F81C726F}" type="pres">
      <dgm:prSet presAssocID="{F15E58F6-B75B-4007-8025-CC9069E46431}" presName="descendantText" presStyleLbl="alignAccFollowNode1" presStyleIdx="1" presStyleCnt="3" custScaleX="131077">
        <dgm:presLayoutVars>
          <dgm:bulletEnabled val="1"/>
        </dgm:presLayoutVars>
      </dgm:prSet>
      <dgm:spPr>
        <a:prstGeom prst="round2SameRect">
          <a:avLst/>
        </a:prstGeom>
      </dgm:spPr>
      <dgm:t>
        <a:bodyPr/>
        <a:lstStyle/>
        <a:p>
          <a:endParaRPr lang="de-DE"/>
        </a:p>
      </dgm:t>
    </dgm:pt>
    <dgm:pt modelId="{E6ACB38C-183E-40FF-8B49-6F6368871526}" type="pres">
      <dgm:prSet presAssocID="{3F40C5A3-5EAD-4E76-9DC0-511CF2F48EFC}" presName="sp" presStyleCnt="0"/>
      <dgm:spPr/>
    </dgm:pt>
    <dgm:pt modelId="{E5A8097A-3C3F-499A-9148-1F2DC004845E}" type="pres">
      <dgm:prSet presAssocID="{2D73EB5D-F395-4D6B-A783-2A22BE490806}" presName="linNode" presStyleCnt="0"/>
      <dgm:spPr/>
    </dgm:pt>
    <dgm:pt modelId="{02A079E2-0786-453B-AC04-490B81826ECE}" type="pres">
      <dgm:prSet presAssocID="{2D73EB5D-F395-4D6B-A783-2A22BE490806}" presName="parentText" presStyleLbl="node1" presStyleIdx="2" presStyleCnt="3" custScaleX="176067" custLinFactNeighborX="4" custLinFactNeighborY="1008">
        <dgm:presLayoutVars>
          <dgm:chMax val="1"/>
          <dgm:bulletEnabled val="1"/>
        </dgm:presLayoutVars>
      </dgm:prSet>
      <dgm:spPr>
        <a:prstGeom prst="roundRect">
          <a:avLst/>
        </a:prstGeom>
      </dgm:spPr>
      <dgm:t>
        <a:bodyPr/>
        <a:lstStyle/>
        <a:p>
          <a:endParaRPr lang="de-DE"/>
        </a:p>
      </dgm:t>
    </dgm:pt>
    <dgm:pt modelId="{27B36DBE-6ADF-4C87-93D5-DD9A43A31F00}" type="pres">
      <dgm:prSet presAssocID="{2D73EB5D-F395-4D6B-A783-2A22BE490806}" presName="descendantText" presStyleLbl="alignAccFollowNode1" presStyleIdx="2" presStyleCnt="3" custScaleX="116882">
        <dgm:presLayoutVars>
          <dgm:bulletEnabled val="1"/>
        </dgm:presLayoutVars>
      </dgm:prSet>
      <dgm:spPr>
        <a:prstGeom prst="round2SameRect">
          <a:avLst/>
        </a:prstGeom>
      </dgm:spPr>
      <dgm:t>
        <a:bodyPr/>
        <a:lstStyle/>
        <a:p>
          <a:endParaRPr lang="de-DE"/>
        </a:p>
      </dgm:t>
    </dgm:pt>
  </dgm:ptLst>
  <dgm:cxnLst>
    <dgm:cxn modelId="{2A3F1C8D-8069-4B50-B841-5DC82335DB65}" type="presOf" srcId="{2D73EB5D-F395-4D6B-A783-2A22BE490806}" destId="{02A079E2-0786-453B-AC04-490B81826ECE}" srcOrd="0" destOrd="0" presId="urn:microsoft.com/office/officeart/2005/8/layout/vList5"/>
    <dgm:cxn modelId="{00BF92D9-0AFC-4E51-84B1-DAF2115F07D4}" srcId="{F15E58F6-B75B-4007-8025-CC9069E46431}" destId="{06749F58-7C9E-4550-A874-AE1D1BC5DFD0}" srcOrd="0" destOrd="0" parTransId="{FA408B97-5D2F-4BB0-AB8B-B011D9849CC5}" sibTransId="{305F47BE-D49F-4955-B837-BC85658C6A94}"/>
    <dgm:cxn modelId="{5267A6EA-E7C1-41B4-9834-FA543FB0F1F1}" type="presOf" srcId="{F15E58F6-B75B-4007-8025-CC9069E46431}" destId="{8E736F7C-4670-487D-91B1-86F69B486805}" srcOrd="0" destOrd="0" presId="urn:microsoft.com/office/officeart/2005/8/layout/vList5"/>
    <dgm:cxn modelId="{E5A43CB7-2495-4B6B-96A6-67E4CB9616B3}" srcId="{7E3CC9F0-BF1F-440F-90FB-37C86C08D9D1}" destId="{2D73EB5D-F395-4D6B-A783-2A22BE490806}" srcOrd="2" destOrd="0" parTransId="{053C6B8A-3E5A-4A1C-BC22-C84E62EBB208}" sibTransId="{1286CCEA-2854-47A0-8ED2-F1061A7E62F8}"/>
    <dgm:cxn modelId="{6E2225DD-EDE9-448D-AFFC-7282A829FCBA}" type="presOf" srcId="{408B2CF7-15E6-40BC-B1C6-D674ECE469B7}" destId="{27B36DBE-6ADF-4C87-93D5-DD9A43A31F00}" srcOrd="0" destOrd="2" presId="urn:microsoft.com/office/officeart/2005/8/layout/vList5"/>
    <dgm:cxn modelId="{CB8CF7BD-3591-4305-B83D-01260053FF52}" srcId="{D149C260-B54C-4A11-A4C7-D585FDC62DE0}" destId="{49CBD8AF-6324-4F88-86F9-9EFB0E09F4E3}" srcOrd="1" destOrd="0" parTransId="{606C96E3-7F4D-47DD-8ADA-3742D7FADD78}" sibTransId="{A163287E-CBA8-474B-8BAA-8684E14A5F0F}"/>
    <dgm:cxn modelId="{339BFAD4-98E7-44CD-A0E4-0963BE5E43E2}" type="presOf" srcId="{49CBD8AF-6324-4F88-86F9-9EFB0E09F4E3}" destId="{BBC2B246-911C-480D-80EB-2C13D99C90C0}" srcOrd="0" destOrd="1" presId="urn:microsoft.com/office/officeart/2005/8/layout/vList5"/>
    <dgm:cxn modelId="{AD733508-B060-403E-9351-AB8417796508}" type="presOf" srcId="{95E7E213-58FE-426D-8DA1-D54353B7B4FF}" destId="{27B36DBE-6ADF-4C87-93D5-DD9A43A31F00}" srcOrd="0" destOrd="1" presId="urn:microsoft.com/office/officeart/2005/8/layout/vList5"/>
    <dgm:cxn modelId="{F757A145-9B73-47C1-A14A-F3F72E92B6D3}" type="presOf" srcId="{92776122-4102-4948-8435-C66750DBA747}" destId="{FE89892B-3020-4D41-9E1A-AFA7F81C726F}" srcOrd="0" destOrd="1" presId="urn:microsoft.com/office/officeart/2005/8/layout/vList5"/>
    <dgm:cxn modelId="{CCC95517-FB4C-47A2-8DBF-D364D13CBBE3}" type="presOf" srcId="{7E3CC9F0-BF1F-440F-90FB-37C86C08D9D1}" destId="{3BF36D2E-02E1-4555-AA8A-6B42C8305797}" srcOrd="0" destOrd="0" presId="urn:microsoft.com/office/officeart/2005/8/layout/vList5"/>
    <dgm:cxn modelId="{5CD8E8B2-876E-42E0-9375-FDD2EA455790}" srcId="{2D73EB5D-F395-4D6B-A783-2A22BE490806}" destId="{95E7E213-58FE-426D-8DA1-D54353B7B4FF}" srcOrd="1" destOrd="0" parTransId="{F4CDCFA9-B5CF-4C9D-9667-5DFDC1C16027}" sibTransId="{FBACB7E1-5C97-45F8-8013-57C83516AEFC}"/>
    <dgm:cxn modelId="{EB095710-C69A-433C-A198-F2D16B7EF6C8}" type="presOf" srcId="{F8D6DE8E-C63F-4710-BF93-A82B5781217D}" destId="{BBC2B246-911C-480D-80EB-2C13D99C90C0}" srcOrd="0" destOrd="0" presId="urn:microsoft.com/office/officeart/2005/8/layout/vList5"/>
    <dgm:cxn modelId="{C8E7CFCF-A779-43B3-A6C8-BAD7F3D33A3E}" srcId="{2D73EB5D-F395-4D6B-A783-2A22BE490806}" destId="{408B2CF7-15E6-40BC-B1C6-D674ECE469B7}" srcOrd="2" destOrd="0" parTransId="{C7772431-BF32-4BD4-BDC6-9AC4414214ED}" sibTransId="{A6EB9BEF-D81A-47A0-B06B-1770158F40D0}"/>
    <dgm:cxn modelId="{A5463F49-CA51-4822-913A-69EDBB102AA0}" type="presOf" srcId="{06749F58-7C9E-4550-A874-AE1D1BC5DFD0}" destId="{FE89892B-3020-4D41-9E1A-AFA7F81C726F}" srcOrd="0" destOrd="0" presId="urn:microsoft.com/office/officeart/2005/8/layout/vList5"/>
    <dgm:cxn modelId="{0FAC2963-7A8E-4F15-8696-AA16F8079B18}" type="presOf" srcId="{F46E1770-4506-4085-ABD8-3AA460A7B131}" destId="{FE89892B-3020-4D41-9E1A-AFA7F81C726F}" srcOrd="0" destOrd="2" presId="urn:microsoft.com/office/officeart/2005/8/layout/vList5"/>
    <dgm:cxn modelId="{553B75EA-92E6-465D-A484-5B15DD72B146}" type="presOf" srcId="{D149C260-B54C-4A11-A4C7-D585FDC62DE0}" destId="{441148BD-F513-4003-843E-E3C4D47C30EB}" srcOrd="0" destOrd="0" presId="urn:microsoft.com/office/officeart/2005/8/layout/vList5"/>
    <dgm:cxn modelId="{AD956621-CEC9-4763-AE93-9E6AA311C007}" srcId="{7E3CC9F0-BF1F-440F-90FB-37C86C08D9D1}" destId="{D149C260-B54C-4A11-A4C7-D585FDC62DE0}" srcOrd="0" destOrd="0" parTransId="{3A1B14D8-935D-4AB4-A85E-B1C1FF6465EC}" sibTransId="{7FC7E409-19DD-4814-B5A7-DA29A6152E48}"/>
    <dgm:cxn modelId="{1629DC35-D5E7-4AEE-8C44-9798C8227624}" srcId="{F15E58F6-B75B-4007-8025-CC9069E46431}" destId="{92776122-4102-4948-8435-C66750DBA747}" srcOrd="1" destOrd="0" parTransId="{74CF0D72-5F4B-40C5-A027-5A9E25781416}" sibTransId="{6A833ECA-C429-4637-88A8-13B0065E1C76}"/>
    <dgm:cxn modelId="{4BFED04B-7559-4000-BDC9-2A80E17F7665}" srcId="{F15E58F6-B75B-4007-8025-CC9069E46431}" destId="{F46E1770-4506-4085-ABD8-3AA460A7B131}" srcOrd="2" destOrd="0" parTransId="{E998899D-70E2-4B79-8A0F-376C3A841519}" sibTransId="{7D043566-3A1B-414F-BC08-1BDCC186A9A3}"/>
    <dgm:cxn modelId="{99C9D135-33D6-4636-8E37-186A017D257D}" srcId="{7E3CC9F0-BF1F-440F-90FB-37C86C08D9D1}" destId="{F15E58F6-B75B-4007-8025-CC9069E46431}" srcOrd="1" destOrd="0" parTransId="{661CA4FE-9A78-49AF-AA6A-606E27C6048B}" sibTransId="{3F40C5A3-5EAD-4E76-9DC0-511CF2F48EFC}"/>
    <dgm:cxn modelId="{A4F7F51F-E783-43EC-9BE9-E4802467ED43}" srcId="{D149C260-B54C-4A11-A4C7-D585FDC62DE0}" destId="{F8D6DE8E-C63F-4710-BF93-A82B5781217D}" srcOrd="0" destOrd="0" parTransId="{17AD0CA4-C464-4B78-BF48-D2F7A5931299}" sibTransId="{FA1C7C9D-7B61-4687-A84C-5C61BEE3D087}"/>
    <dgm:cxn modelId="{06929914-F734-4C48-BDF8-17698936B188}" type="presOf" srcId="{DE75CBE2-AF5D-4708-A829-73CF9CA54A58}" destId="{27B36DBE-6ADF-4C87-93D5-DD9A43A31F00}" srcOrd="0" destOrd="0" presId="urn:microsoft.com/office/officeart/2005/8/layout/vList5"/>
    <dgm:cxn modelId="{37A29400-F70A-42CB-AF7A-443D1B679CB3}" srcId="{2D73EB5D-F395-4D6B-A783-2A22BE490806}" destId="{DE75CBE2-AF5D-4708-A829-73CF9CA54A58}" srcOrd="0" destOrd="0" parTransId="{CAB761B4-D941-4683-84F2-A25DD64DED13}" sibTransId="{0A20D8B3-3BBA-43B8-9864-CCE0F58DAE5D}"/>
    <dgm:cxn modelId="{B6817AAC-2295-4EA8-A08B-914E1BEBB3F3}" type="presParOf" srcId="{3BF36D2E-02E1-4555-AA8A-6B42C8305797}" destId="{71214E5A-0D1A-47F8-8238-EFAD10B13955}" srcOrd="0" destOrd="0" presId="urn:microsoft.com/office/officeart/2005/8/layout/vList5"/>
    <dgm:cxn modelId="{092505A6-3A28-41FF-8CD0-42A68690283B}" type="presParOf" srcId="{71214E5A-0D1A-47F8-8238-EFAD10B13955}" destId="{441148BD-F513-4003-843E-E3C4D47C30EB}" srcOrd="0" destOrd="0" presId="urn:microsoft.com/office/officeart/2005/8/layout/vList5"/>
    <dgm:cxn modelId="{6E72A19E-DB32-4950-BC98-3ACBC2795BCC}" type="presParOf" srcId="{71214E5A-0D1A-47F8-8238-EFAD10B13955}" destId="{BBC2B246-911C-480D-80EB-2C13D99C90C0}" srcOrd="1" destOrd="0" presId="urn:microsoft.com/office/officeart/2005/8/layout/vList5"/>
    <dgm:cxn modelId="{7A144714-726B-437C-9A3B-797BE68EDDBB}" type="presParOf" srcId="{3BF36D2E-02E1-4555-AA8A-6B42C8305797}" destId="{02E874E3-7D0A-40FD-8CDE-AA081F5F5909}" srcOrd="1" destOrd="0" presId="urn:microsoft.com/office/officeart/2005/8/layout/vList5"/>
    <dgm:cxn modelId="{FC0C117B-42A6-4B5C-9B2F-A7D97845BF81}" type="presParOf" srcId="{3BF36D2E-02E1-4555-AA8A-6B42C8305797}" destId="{4C65F676-87A7-48DB-A868-4EB3C5F10D6A}" srcOrd="2" destOrd="0" presId="urn:microsoft.com/office/officeart/2005/8/layout/vList5"/>
    <dgm:cxn modelId="{0EE332DB-7ABC-45EC-AE02-7257428B7C24}" type="presParOf" srcId="{4C65F676-87A7-48DB-A868-4EB3C5F10D6A}" destId="{8E736F7C-4670-487D-91B1-86F69B486805}" srcOrd="0" destOrd="0" presId="urn:microsoft.com/office/officeart/2005/8/layout/vList5"/>
    <dgm:cxn modelId="{E8660C1A-FC38-48A6-94F3-54637E5FB672}" type="presParOf" srcId="{4C65F676-87A7-48DB-A868-4EB3C5F10D6A}" destId="{FE89892B-3020-4D41-9E1A-AFA7F81C726F}" srcOrd="1" destOrd="0" presId="urn:microsoft.com/office/officeart/2005/8/layout/vList5"/>
    <dgm:cxn modelId="{89133C8A-A923-481B-9A2A-96564CCD6B8C}" type="presParOf" srcId="{3BF36D2E-02E1-4555-AA8A-6B42C8305797}" destId="{E6ACB38C-183E-40FF-8B49-6F6368871526}" srcOrd="3" destOrd="0" presId="urn:microsoft.com/office/officeart/2005/8/layout/vList5"/>
    <dgm:cxn modelId="{7026BDF4-6518-4449-8457-C02EAC0B6BBF}" type="presParOf" srcId="{3BF36D2E-02E1-4555-AA8A-6B42C8305797}" destId="{E5A8097A-3C3F-499A-9148-1F2DC004845E}" srcOrd="4" destOrd="0" presId="urn:microsoft.com/office/officeart/2005/8/layout/vList5"/>
    <dgm:cxn modelId="{BD07CCFF-35F4-495B-85D2-25196DF45B05}" type="presParOf" srcId="{E5A8097A-3C3F-499A-9148-1F2DC004845E}" destId="{02A079E2-0786-453B-AC04-490B81826ECE}" srcOrd="0" destOrd="0" presId="urn:microsoft.com/office/officeart/2005/8/layout/vList5"/>
    <dgm:cxn modelId="{FFFDE525-4BB9-4FE1-9602-CB3E0D0D1CEC}" type="presParOf" srcId="{E5A8097A-3C3F-499A-9148-1F2DC004845E}" destId="{27B36DBE-6ADF-4C87-93D5-DD9A43A31F00}"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ED3CB708-4D36-48B5-BAFB-0D642B894499}">
      <dgm:prSet custT="1"/>
      <dgm:spPr>
        <a:solidFill>
          <a:srgbClr val="00B050"/>
        </a:solidFill>
      </dgm:spPr>
      <dgm:t>
        <a:bodyPr/>
        <a:lstStyle/>
        <a:p>
          <a:r>
            <a:rPr lang="de-DE" sz="2400" dirty="0" smtClean="0"/>
            <a:t>Risikokriterien</a:t>
          </a:r>
          <a:endParaRPr lang="de-DE" sz="2400" dirty="0"/>
        </a:p>
      </dgm:t>
    </dgm:pt>
    <dgm:pt modelId="{46E1FFDB-2F83-4740-BB69-A4552769D7C2}" type="parTrans" cxnId="{E310D37F-1706-45BD-B886-5F939BB5591C}">
      <dgm:prSet/>
      <dgm:spPr/>
      <dgm:t>
        <a:bodyPr/>
        <a:lstStyle/>
        <a:p>
          <a:endParaRPr lang="de-DE"/>
        </a:p>
      </dgm:t>
    </dgm:pt>
    <dgm:pt modelId="{8EA71A43-C3B8-4D53-AF26-89FDEE84017F}" type="sibTrans" cxnId="{E310D37F-1706-45BD-B886-5F939BB5591C}">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1"/>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1"/>
      <dgm:spPr/>
    </dgm:pt>
    <dgm:pt modelId="{E5104B29-EC80-4296-BE16-5EBB8835E33F}" type="pres">
      <dgm:prSet presAssocID="{F03D27D2-9384-4570-A7C5-8ECBC153376E}" presName="dstNode" presStyleLbl="node1" presStyleIdx="0" presStyleCnt="1"/>
      <dgm:spPr/>
    </dgm:pt>
    <dgm:pt modelId="{A0B21E78-CFFB-4CB6-AB01-D9ED0CAA51E0}" type="pres">
      <dgm:prSet presAssocID="{ED3CB708-4D36-48B5-BAFB-0D642B894499}" presName="text_1" presStyleLbl="node1" presStyleIdx="0" presStyleCnt="1">
        <dgm:presLayoutVars>
          <dgm:bulletEnabled val="1"/>
        </dgm:presLayoutVars>
      </dgm:prSet>
      <dgm:spPr/>
      <dgm:t>
        <a:bodyPr/>
        <a:lstStyle/>
        <a:p>
          <a:endParaRPr lang="de-DE"/>
        </a:p>
      </dgm:t>
    </dgm:pt>
    <dgm:pt modelId="{B03CFAA8-C98D-4A86-86E1-F4D9BE703CC6}" type="pres">
      <dgm:prSet presAssocID="{ED3CB708-4D36-48B5-BAFB-0D642B894499}" presName="accent_1" presStyleCnt="0"/>
      <dgm:spPr/>
    </dgm:pt>
    <dgm:pt modelId="{E76E9167-2FB3-47B4-9B35-8A5EA99E988B}" type="pres">
      <dgm:prSet presAssocID="{ED3CB708-4D36-48B5-BAFB-0D642B894499}" presName="accentRepeatNode" presStyleLbl="solidFgAcc1" presStyleIdx="0" presStyleCnt="1"/>
      <dgm:spPr/>
    </dgm:pt>
  </dgm:ptLst>
  <dgm:cxnLst>
    <dgm:cxn modelId="{E310D37F-1706-45BD-B886-5F939BB5591C}" srcId="{F03D27D2-9384-4570-A7C5-8ECBC153376E}" destId="{ED3CB708-4D36-48B5-BAFB-0D642B894499}" srcOrd="0" destOrd="0" parTransId="{46E1FFDB-2F83-4740-BB69-A4552769D7C2}" sibTransId="{8EA71A43-C3B8-4D53-AF26-89FDEE84017F}"/>
    <dgm:cxn modelId="{E84083CF-AC24-491C-917A-A67537DFD577}" type="presOf" srcId="{8EA71A43-C3B8-4D53-AF26-89FDEE84017F}" destId="{B04669A5-22C4-4CE6-A984-2CAC4FC9C031}" srcOrd="0" destOrd="0" presId="urn:microsoft.com/office/officeart/2008/layout/VerticalCurvedList"/>
    <dgm:cxn modelId="{BCC97143-650C-47C7-B626-3806B7B17AC2}" type="presOf" srcId="{F03D27D2-9384-4570-A7C5-8ECBC153376E}" destId="{02F10D2B-40C5-4E5F-A080-0B9E17E19C41}" srcOrd="0" destOrd="0" presId="urn:microsoft.com/office/officeart/2008/layout/VerticalCurvedList"/>
    <dgm:cxn modelId="{6343DB11-0FBA-4F47-BDA6-501E7B501278}" type="presOf" srcId="{ED3CB708-4D36-48B5-BAFB-0D642B894499}" destId="{A0B21E78-CFFB-4CB6-AB01-D9ED0CAA51E0}"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B0C7F203-C004-4796-B039-15AAFFF589B3}" type="presParOf" srcId="{6ECF81BD-E8DE-40B5-9BA4-7D1E3EF8C222}" destId="{A0B21E78-CFFB-4CB6-AB01-D9ED0CAA51E0}" srcOrd="1" destOrd="0" presId="urn:microsoft.com/office/officeart/2008/layout/VerticalCurvedList"/>
    <dgm:cxn modelId="{3DDE7523-EF44-4899-A9F6-BAED420FE82B}" type="presParOf" srcId="{6ECF81BD-E8DE-40B5-9BA4-7D1E3EF8C222}" destId="{B03CFAA8-C98D-4A86-86E1-F4D9BE703CC6}" srcOrd="2" destOrd="0" presId="urn:microsoft.com/office/officeart/2008/layout/VerticalCurvedList"/>
    <dgm:cxn modelId="{01D1EFD2-7882-43DC-B2C0-F773C8764D6F}" type="presParOf" srcId="{B03CFAA8-C98D-4A86-86E1-F4D9BE703CC6}" destId="{E76E9167-2FB3-47B4-9B35-8A5EA99E988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B5C5D00C-F28F-4723-B37E-C3B71E829D85}">
      <dgm:prSet phldrT="[Text]" custT="1"/>
      <dgm:spPr>
        <a:solidFill>
          <a:srgbClr val="00B0F0"/>
        </a:solidFill>
      </dgm:spPr>
      <dgm:t>
        <a:bodyPr/>
        <a:lstStyle/>
        <a:p>
          <a:r>
            <a:rPr lang="de-DE" sz="2400" dirty="0" smtClean="0"/>
            <a:t>Methoden des </a:t>
          </a:r>
          <a:r>
            <a:rPr lang="de-DE" sz="2400" dirty="0" err="1" smtClean="0"/>
            <a:t>kRM</a:t>
          </a:r>
          <a:endParaRPr lang="de-DE" sz="2400" dirty="0"/>
        </a:p>
      </dgm:t>
    </dgm:pt>
    <dgm:pt modelId="{2D2F57D9-A47F-4D7A-932D-F059908FD93F}" type="parTrans" cxnId="{CECC699A-6EDA-460A-9596-F7E4635BC17E}">
      <dgm:prSet/>
      <dgm:spPr/>
      <dgm:t>
        <a:bodyPr/>
        <a:lstStyle/>
        <a:p>
          <a:endParaRPr lang="de-DE"/>
        </a:p>
      </dgm:t>
    </dgm:pt>
    <dgm:pt modelId="{D1E1218B-8CBC-479B-9224-1896596E119E}" type="sibTrans" cxnId="{CECC699A-6EDA-460A-9596-F7E4635BC17E}">
      <dgm:prSet/>
      <dgm:spPr/>
      <dgm:t>
        <a:bodyPr/>
        <a:lstStyle/>
        <a:p>
          <a:endParaRPr lang="de-DE"/>
        </a:p>
      </dgm:t>
    </dgm:pt>
    <dgm:pt modelId="{8C37133F-F619-4607-A55C-77A29BF10B26}">
      <dgm:prSet phldrT="[Text]" custT="1"/>
      <dgm:spPr>
        <a:solidFill>
          <a:srgbClr val="0070C0"/>
        </a:solidFill>
      </dgm:spPr>
      <dgm:t>
        <a:bodyPr/>
        <a:lstStyle/>
        <a:p>
          <a:r>
            <a:rPr lang="de-DE" sz="2400" dirty="0" smtClean="0"/>
            <a:t>Top-Down</a:t>
          </a:r>
          <a:endParaRPr lang="de-DE" sz="2400" dirty="0"/>
        </a:p>
      </dgm:t>
    </dgm:pt>
    <dgm:pt modelId="{16F65BE6-21FE-44FA-BAD1-8267B915FAD7}" type="parTrans" cxnId="{A9F32562-A773-4ABC-93DA-E5F790C68B65}">
      <dgm:prSet/>
      <dgm:spPr/>
      <dgm:t>
        <a:bodyPr/>
        <a:lstStyle/>
        <a:p>
          <a:endParaRPr lang="de-DE"/>
        </a:p>
      </dgm:t>
    </dgm:pt>
    <dgm:pt modelId="{25441B08-61E4-45CB-AFBC-94ECEAE7D833}" type="sibTrans" cxnId="{A9F32562-A773-4ABC-93DA-E5F790C68B65}">
      <dgm:prSet/>
      <dgm:spPr/>
      <dgm:t>
        <a:bodyPr/>
        <a:lstStyle/>
        <a:p>
          <a:endParaRPr lang="de-DE"/>
        </a:p>
      </dgm:t>
    </dgm:pt>
    <dgm:pt modelId="{288060DD-94DF-4DE9-8399-C26EEDECC94C}">
      <dgm:prSet phldrT="[Text]" custT="1"/>
      <dgm:spPr>
        <a:solidFill>
          <a:srgbClr val="7030A0"/>
        </a:solidFill>
      </dgm:spPr>
      <dgm:t>
        <a:bodyPr/>
        <a:lstStyle/>
        <a:p>
          <a:r>
            <a:rPr lang="de-DE" sz="2400" dirty="0" err="1" smtClean="0"/>
            <a:t>Bottom-Up</a:t>
          </a:r>
          <a:endParaRPr lang="de-DE" sz="2400" dirty="0"/>
        </a:p>
      </dgm:t>
    </dgm:pt>
    <dgm:pt modelId="{904A0C0B-B51C-4E20-B64F-D81F5C06DF9B}" type="parTrans" cxnId="{7FC1F30F-6FB6-47C3-A59F-B608D5CC18DE}">
      <dgm:prSet/>
      <dgm:spPr/>
      <dgm:t>
        <a:bodyPr/>
        <a:lstStyle/>
        <a:p>
          <a:endParaRPr lang="de-DE"/>
        </a:p>
      </dgm:t>
    </dgm:pt>
    <dgm:pt modelId="{BB2DD878-173F-49AA-8D2D-A4472135D7A4}" type="sibTrans" cxnId="{7FC1F30F-6FB6-47C3-A59F-B608D5CC18DE}">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3"/>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3"/>
      <dgm:spPr/>
    </dgm:pt>
    <dgm:pt modelId="{E5104B29-EC80-4296-BE16-5EBB8835E33F}" type="pres">
      <dgm:prSet presAssocID="{F03D27D2-9384-4570-A7C5-8ECBC153376E}" presName="dstNode" presStyleLbl="node1" presStyleIdx="0" presStyleCnt="3"/>
      <dgm:spPr/>
    </dgm:pt>
    <dgm:pt modelId="{A88934DB-86FF-49DE-9DCD-7027AABE80F4}" type="pres">
      <dgm:prSet presAssocID="{B5C5D00C-F28F-4723-B37E-C3B71E829D85}" presName="text_1" presStyleLbl="node1" presStyleIdx="0" presStyleCnt="3">
        <dgm:presLayoutVars>
          <dgm:bulletEnabled val="1"/>
        </dgm:presLayoutVars>
      </dgm:prSet>
      <dgm:spPr/>
      <dgm:t>
        <a:bodyPr/>
        <a:lstStyle/>
        <a:p>
          <a:endParaRPr lang="de-DE"/>
        </a:p>
      </dgm:t>
    </dgm:pt>
    <dgm:pt modelId="{B780070C-6A7E-44BF-975A-0B499CD1A8CB}" type="pres">
      <dgm:prSet presAssocID="{B5C5D00C-F28F-4723-B37E-C3B71E829D85}" presName="accent_1" presStyleCnt="0"/>
      <dgm:spPr/>
    </dgm:pt>
    <dgm:pt modelId="{FF4846C5-ABE6-4E79-8FCE-E18485202464}" type="pres">
      <dgm:prSet presAssocID="{B5C5D00C-F28F-4723-B37E-C3B71E829D85}" presName="accentRepeatNode" presStyleLbl="solidFgAcc1" presStyleIdx="0" presStyleCnt="3"/>
      <dgm:spPr/>
    </dgm:pt>
    <dgm:pt modelId="{1A0DA357-5839-4C46-B38C-97AB3CF66AEA}" type="pres">
      <dgm:prSet presAssocID="{8C37133F-F619-4607-A55C-77A29BF10B26}" presName="text_2" presStyleLbl="node1" presStyleIdx="1" presStyleCnt="3">
        <dgm:presLayoutVars>
          <dgm:bulletEnabled val="1"/>
        </dgm:presLayoutVars>
      </dgm:prSet>
      <dgm:spPr/>
      <dgm:t>
        <a:bodyPr/>
        <a:lstStyle/>
        <a:p>
          <a:endParaRPr lang="de-DE"/>
        </a:p>
      </dgm:t>
    </dgm:pt>
    <dgm:pt modelId="{D2AABA61-DE2B-4B19-B431-09EDC1B35394}" type="pres">
      <dgm:prSet presAssocID="{8C37133F-F619-4607-A55C-77A29BF10B26}" presName="accent_2" presStyleCnt="0"/>
      <dgm:spPr/>
    </dgm:pt>
    <dgm:pt modelId="{5545CF24-8CA9-48A7-9444-F546F81D5F1A}" type="pres">
      <dgm:prSet presAssocID="{8C37133F-F619-4607-A55C-77A29BF10B26}" presName="accentRepeatNode" presStyleLbl="solidFgAcc1" presStyleIdx="1" presStyleCnt="3"/>
      <dgm:spPr/>
    </dgm:pt>
    <dgm:pt modelId="{509E911E-F19C-41CA-9FF5-0A122EF8385F}" type="pres">
      <dgm:prSet presAssocID="{288060DD-94DF-4DE9-8399-C26EEDECC94C}" presName="text_3" presStyleLbl="node1" presStyleIdx="2" presStyleCnt="3">
        <dgm:presLayoutVars>
          <dgm:bulletEnabled val="1"/>
        </dgm:presLayoutVars>
      </dgm:prSet>
      <dgm:spPr/>
      <dgm:t>
        <a:bodyPr/>
        <a:lstStyle/>
        <a:p>
          <a:endParaRPr lang="de-DE"/>
        </a:p>
      </dgm:t>
    </dgm:pt>
    <dgm:pt modelId="{FB293DBE-5A28-4212-8F23-0E89FA8BF892}" type="pres">
      <dgm:prSet presAssocID="{288060DD-94DF-4DE9-8399-C26EEDECC94C}" presName="accent_3" presStyleCnt="0"/>
      <dgm:spPr/>
    </dgm:pt>
    <dgm:pt modelId="{C4BD1F64-11F7-4FE5-B0F3-B3C15452048D}" type="pres">
      <dgm:prSet presAssocID="{288060DD-94DF-4DE9-8399-C26EEDECC94C}" presName="accentRepeatNode" presStyleLbl="solidFgAcc1" presStyleIdx="2" presStyleCnt="3"/>
      <dgm:spPr/>
    </dgm:pt>
  </dgm:ptLst>
  <dgm:cxnLst>
    <dgm:cxn modelId="{BCC97143-650C-47C7-B626-3806B7B17AC2}" type="presOf" srcId="{F03D27D2-9384-4570-A7C5-8ECBC153376E}" destId="{02F10D2B-40C5-4E5F-A080-0B9E17E19C41}" srcOrd="0" destOrd="0" presId="urn:microsoft.com/office/officeart/2008/layout/VerticalCurvedList"/>
    <dgm:cxn modelId="{A72B4794-95D4-40F1-B9F9-2C293569271E}" type="presOf" srcId="{B5C5D00C-F28F-4723-B37E-C3B71E829D85}" destId="{A88934DB-86FF-49DE-9DCD-7027AABE80F4}" srcOrd="0" destOrd="0" presId="urn:microsoft.com/office/officeart/2008/layout/VerticalCurvedList"/>
    <dgm:cxn modelId="{CECC699A-6EDA-460A-9596-F7E4635BC17E}" srcId="{F03D27D2-9384-4570-A7C5-8ECBC153376E}" destId="{B5C5D00C-F28F-4723-B37E-C3B71E829D85}" srcOrd="0" destOrd="0" parTransId="{2D2F57D9-A47F-4D7A-932D-F059908FD93F}" sibTransId="{D1E1218B-8CBC-479B-9224-1896596E119E}"/>
    <dgm:cxn modelId="{7FC1F30F-6FB6-47C3-A59F-B608D5CC18DE}" srcId="{F03D27D2-9384-4570-A7C5-8ECBC153376E}" destId="{288060DD-94DF-4DE9-8399-C26EEDECC94C}" srcOrd="2" destOrd="0" parTransId="{904A0C0B-B51C-4E20-B64F-D81F5C06DF9B}" sibTransId="{BB2DD878-173F-49AA-8D2D-A4472135D7A4}"/>
    <dgm:cxn modelId="{FCB6D3E4-BB3C-4020-9E3E-BF776FF75926}" type="presOf" srcId="{288060DD-94DF-4DE9-8399-C26EEDECC94C}" destId="{509E911E-F19C-41CA-9FF5-0A122EF8385F}" srcOrd="0" destOrd="0" presId="urn:microsoft.com/office/officeart/2008/layout/VerticalCurvedList"/>
    <dgm:cxn modelId="{A9F32562-A773-4ABC-93DA-E5F790C68B65}" srcId="{F03D27D2-9384-4570-A7C5-8ECBC153376E}" destId="{8C37133F-F619-4607-A55C-77A29BF10B26}" srcOrd="1" destOrd="0" parTransId="{16F65BE6-21FE-44FA-BAD1-8267B915FAD7}" sibTransId="{25441B08-61E4-45CB-AFBC-94ECEAE7D833}"/>
    <dgm:cxn modelId="{3DA7D310-9E90-4A32-A1C9-8CB41DB3F651}" type="presOf" srcId="{D1E1218B-8CBC-479B-9224-1896596E119E}" destId="{B04669A5-22C4-4CE6-A984-2CAC4FC9C031}" srcOrd="0" destOrd="0" presId="urn:microsoft.com/office/officeart/2008/layout/VerticalCurvedList"/>
    <dgm:cxn modelId="{22A5340F-F46B-429A-AD09-1468362D4FE9}" type="presOf" srcId="{8C37133F-F619-4607-A55C-77A29BF10B26}" destId="{1A0DA357-5839-4C46-B38C-97AB3CF66AEA}"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C9BC718A-141D-4E0B-8FA9-56F26E1E2167}" type="presParOf" srcId="{6ECF81BD-E8DE-40B5-9BA4-7D1E3EF8C222}" destId="{A88934DB-86FF-49DE-9DCD-7027AABE80F4}" srcOrd="1" destOrd="0" presId="urn:microsoft.com/office/officeart/2008/layout/VerticalCurvedList"/>
    <dgm:cxn modelId="{6D346E88-1A16-4C2A-9A6D-8B9768733190}" type="presParOf" srcId="{6ECF81BD-E8DE-40B5-9BA4-7D1E3EF8C222}" destId="{B780070C-6A7E-44BF-975A-0B499CD1A8CB}" srcOrd="2" destOrd="0" presId="urn:microsoft.com/office/officeart/2008/layout/VerticalCurvedList"/>
    <dgm:cxn modelId="{7C2B1821-4AED-44D2-A74B-11BC3143A3CA}" type="presParOf" srcId="{B780070C-6A7E-44BF-975A-0B499CD1A8CB}" destId="{FF4846C5-ABE6-4E79-8FCE-E18485202464}" srcOrd="0" destOrd="0" presId="urn:microsoft.com/office/officeart/2008/layout/VerticalCurvedList"/>
    <dgm:cxn modelId="{955B0ED5-24B3-449F-93B4-8ACEA602B902}" type="presParOf" srcId="{6ECF81BD-E8DE-40B5-9BA4-7D1E3EF8C222}" destId="{1A0DA357-5839-4C46-B38C-97AB3CF66AEA}" srcOrd="3" destOrd="0" presId="urn:microsoft.com/office/officeart/2008/layout/VerticalCurvedList"/>
    <dgm:cxn modelId="{A02D3731-77E7-4781-995B-388DD355213F}" type="presParOf" srcId="{6ECF81BD-E8DE-40B5-9BA4-7D1E3EF8C222}" destId="{D2AABA61-DE2B-4B19-B431-09EDC1B35394}" srcOrd="4" destOrd="0" presId="urn:microsoft.com/office/officeart/2008/layout/VerticalCurvedList"/>
    <dgm:cxn modelId="{7D96E9AD-DD79-4873-8B5C-0DAE2773E3D5}" type="presParOf" srcId="{D2AABA61-DE2B-4B19-B431-09EDC1B35394}" destId="{5545CF24-8CA9-48A7-9444-F546F81D5F1A}" srcOrd="0" destOrd="0" presId="urn:microsoft.com/office/officeart/2008/layout/VerticalCurvedList"/>
    <dgm:cxn modelId="{87A6B457-6F42-4EA1-BF88-FB578444DC4B}" type="presParOf" srcId="{6ECF81BD-E8DE-40B5-9BA4-7D1E3EF8C222}" destId="{509E911E-F19C-41CA-9FF5-0A122EF8385F}" srcOrd="5" destOrd="0" presId="urn:microsoft.com/office/officeart/2008/layout/VerticalCurvedList"/>
    <dgm:cxn modelId="{4A5527B3-6D38-4BD1-9000-33058DF07744}" type="presParOf" srcId="{6ECF81BD-E8DE-40B5-9BA4-7D1E3EF8C222}" destId="{FB293DBE-5A28-4212-8F23-0E89FA8BF892}" srcOrd="6" destOrd="0" presId="urn:microsoft.com/office/officeart/2008/layout/VerticalCurvedList"/>
    <dgm:cxn modelId="{C9A676AC-9F0F-4E78-8FE4-7E8C19C09439}" type="presParOf" srcId="{FB293DBE-5A28-4212-8F23-0E89FA8BF892}" destId="{C4BD1F64-11F7-4FE5-B0F3-B3C15452048D}"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B5C5D00C-F28F-4723-B37E-C3B71E829D85}">
      <dgm:prSet phldrT="[Text]" custT="1"/>
      <dgm:spPr>
        <a:solidFill>
          <a:srgbClr val="00B0F0"/>
        </a:solidFill>
      </dgm:spPr>
      <dgm:t>
        <a:bodyPr/>
        <a:lstStyle/>
        <a:p>
          <a:r>
            <a:rPr lang="de-DE" sz="2400" dirty="0" smtClean="0"/>
            <a:t>Methoden des </a:t>
          </a:r>
          <a:r>
            <a:rPr lang="de-DE" sz="2400" dirty="0" err="1" smtClean="0"/>
            <a:t>kRM</a:t>
          </a:r>
          <a:endParaRPr lang="de-DE" sz="2400" dirty="0"/>
        </a:p>
      </dgm:t>
    </dgm:pt>
    <dgm:pt modelId="{2D2F57D9-A47F-4D7A-932D-F059908FD93F}" type="parTrans" cxnId="{CECC699A-6EDA-460A-9596-F7E4635BC17E}">
      <dgm:prSet/>
      <dgm:spPr/>
      <dgm:t>
        <a:bodyPr/>
        <a:lstStyle/>
        <a:p>
          <a:endParaRPr lang="de-DE"/>
        </a:p>
      </dgm:t>
    </dgm:pt>
    <dgm:pt modelId="{D1E1218B-8CBC-479B-9224-1896596E119E}" type="sibTrans" cxnId="{CECC699A-6EDA-460A-9596-F7E4635BC17E}">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1"/>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1"/>
      <dgm:spPr/>
    </dgm:pt>
    <dgm:pt modelId="{E5104B29-EC80-4296-BE16-5EBB8835E33F}" type="pres">
      <dgm:prSet presAssocID="{F03D27D2-9384-4570-A7C5-8ECBC153376E}" presName="dstNode" presStyleLbl="node1" presStyleIdx="0" presStyleCnt="1"/>
      <dgm:spPr/>
    </dgm:pt>
    <dgm:pt modelId="{A88934DB-86FF-49DE-9DCD-7027AABE80F4}" type="pres">
      <dgm:prSet presAssocID="{B5C5D00C-F28F-4723-B37E-C3B71E829D85}" presName="text_1" presStyleLbl="node1" presStyleIdx="0" presStyleCnt="1">
        <dgm:presLayoutVars>
          <dgm:bulletEnabled val="1"/>
        </dgm:presLayoutVars>
      </dgm:prSet>
      <dgm:spPr/>
      <dgm:t>
        <a:bodyPr/>
        <a:lstStyle/>
        <a:p>
          <a:endParaRPr lang="de-DE"/>
        </a:p>
      </dgm:t>
    </dgm:pt>
    <dgm:pt modelId="{B780070C-6A7E-44BF-975A-0B499CD1A8CB}" type="pres">
      <dgm:prSet presAssocID="{B5C5D00C-F28F-4723-B37E-C3B71E829D85}" presName="accent_1" presStyleCnt="0"/>
      <dgm:spPr/>
    </dgm:pt>
    <dgm:pt modelId="{FF4846C5-ABE6-4E79-8FCE-E18485202464}" type="pres">
      <dgm:prSet presAssocID="{B5C5D00C-F28F-4723-B37E-C3B71E829D85}" presName="accentRepeatNode" presStyleLbl="solidFgAcc1" presStyleIdx="0" presStyleCnt="1"/>
      <dgm:spPr/>
    </dgm:pt>
  </dgm:ptLst>
  <dgm:cxnLst>
    <dgm:cxn modelId="{A72B4794-95D4-40F1-B9F9-2C293569271E}" type="presOf" srcId="{B5C5D00C-F28F-4723-B37E-C3B71E829D85}" destId="{A88934DB-86FF-49DE-9DCD-7027AABE80F4}" srcOrd="0" destOrd="0" presId="urn:microsoft.com/office/officeart/2008/layout/VerticalCurvedList"/>
    <dgm:cxn modelId="{CECC699A-6EDA-460A-9596-F7E4635BC17E}" srcId="{F03D27D2-9384-4570-A7C5-8ECBC153376E}" destId="{B5C5D00C-F28F-4723-B37E-C3B71E829D85}" srcOrd="0" destOrd="0" parTransId="{2D2F57D9-A47F-4D7A-932D-F059908FD93F}" sibTransId="{D1E1218B-8CBC-479B-9224-1896596E119E}"/>
    <dgm:cxn modelId="{3DA7D310-9E90-4A32-A1C9-8CB41DB3F651}" type="presOf" srcId="{D1E1218B-8CBC-479B-9224-1896596E119E}" destId="{B04669A5-22C4-4CE6-A984-2CAC4FC9C031}" srcOrd="0" destOrd="0" presId="urn:microsoft.com/office/officeart/2008/layout/VerticalCurvedList"/>
    <dgm:cxn modelId="{BCC97143-650C-47C7-B626-3806B7B17AC2}" type="presOf" srcId="{F03D27D2-9384-4570-A7C5-8ECBC153376E}" destId="{02F10D2B-40C5-4E5F-A080-0B9E17E19C41}"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C9BC718A-141D-4E0B-8FA9-56F26E1E2167}" type="presParOf" srcId="{6ECF81BD-E8DE-40B5-9BA4-7D1E3EF8C222}" destId="{A88934DB-86FF-49DE-9DCD-7027AABE80F4}" srcOrd="1" destOrd="0" presId="urn:microsoft.com/office/officeart/2008/layout/VerticalCurvedList"/>
    <dgm:cxn modelId="{6D346E88-1A16-4C2A-9A6D-8B9768733190}" type="presParOf" srcId="{6ECF81BD-E8DE-40B5-9BA4-7D1E3EF8C222}" destId="{B780070C-6A7E-44BF-975A-0B499CD1A8CB}" srcOrd="2" destOrd="0" presId="urn:microsoft.com/office/officeart/2008/layout/VerticalCurvedList"/>
    <dgm:cxn modelId="{7C2B1821-4AED-44D2-A74B-11BC3143A3CA}" type="presParOf" srcId="{B780070C-6A7E-44BF-975A-0B499CD1A8CB}" destId="{FF4846C5-ABE6-4E79-8FCE-E18485202464}"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8C37133F-F619-4607-A55C-77A29BF10B26}">
      <dgm:prSet phldrT="[Text]" custT="1"/>
      <dgm:spPr>
        <a:solidFill>
          <a:srgbClr val="0070C0"/>
        </a:solidFill>
      </dgm:spPr>
      <dgm:t>
        <a:bodyPr/>
        <a:lstStyle/>
        <a:p>
          <a:r>
            <a:rPr lang="de-DE" sz="2400" dirty="0" smtClean="0"/>
            <a:t>Top-Down</a:t>
          </a:r>
          <a:endParaRPr lang="de-DE" sz="2400" dirty="0"/>
        </a:p>
      </dgm:t>
    </dgm:pt>
    <dgm:pt modelId="{16F65BE6-21FE-44FA-BAD1-8267B915FAD7}" type="parTrans" cxnId="{A9F32562-A773-4ABC-93DA-E5F790C68B65}">
      <dgm:prSet/>
      <dgm:spPr/>
      <dgm:t>
        <a:bodyPr/>
        <a:lstStyle/>
        <a:p>
          <a:endParaRPr lang="de-DE"/>
        </a:p>
      </dgm:t>
    </dgm:pt>
    <dgm:pt modelId="{25441B08-61E4-45CB-AFBC-94ECEAE7D833}" type="sibTrans" cxnId="{A9F32562-A773-4ABC-93DA-E5F790C68B65}">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1"/>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1"/>
      <dgm:spPr/>
    </dgm:pt>
    <dgm:pt modelId="{E5104B29-EC80-4296-BE16-5EBB8835E33F}" type="pres">
      <dgm:prSet presAssocID="{F03D27D2-9384-4570-A7C5-8ECBC153376E}" presName="dstNode" presStyleLbl="node1" presStyleIdx="0" presStyleCnt="1"/>
      <dgm:spPr/>
    </dgm:pt>
    <dgm:pt modelId="{FDE6A59E-07DE-4417-9879-01F0008F540A}" type="pres">
      <dgm:prSet presAssocID="{8C37133F-F619-4607-A55C-77A29BF10B26}" presName="text_1" presStyleLbl="node1" presStyleIdx="0" presStyleCnt="1">
        <dgm:presLayoutVars>
          <dgm:bulletEnabled val="1"/>
        </dgm:presLayoutVars>
      </dgm:prSet>
      <dgm:spPr/>
      <dgm:t>
        <a:bodyPr/>
        <a:lstStyle/>
        <a:p>
          <a:endParaRPr lang="de-DE"/>
        </a:p>
      </dgm:t>
    </dgm:pt>
    <dgm:pt modelId="{092CD0EB-72FA-451A-9BEC-744FF86EC1B4}" type="pres">
      <dgm:prSet presAssocID="{8C37133F-F619-4607-A55C-77A29BF10B26}" presName="accent_1" presStyleCnt="0"/>
      <dgm:spPr/>
    </dgm:pt>
    <dgm:pt modelId="{5545CF24-8CA9-48A7-9444-F546F81D5F1A}" type="pres">
      <dgm:prSet presAssocID="{8C37133F-F619-4607-A55C-77A29BF10B26}" presName="accentRepeatNode" presStyleLbl="solidFgAcc1" presStyleIdx="0" presStyleCnt="1"/>
      <dgm:spPr/>
    </dgm:pt>
  </dgm:ptLst>
  <dgm:cxnLst>
    <dgm:cxn modelId="{BCC97143-650C-47C7-B626-3806B7B17AC2}" type="presOf" srcId="{F03D27D2-9384-4570-A7C5-8ECBC153376E}" destId="{02F10D2B-40C5-4E5F-A080-0B9E17E19C41}" srcOrd="0" destOrd="0" presId="urn:microsoft.com/office/officeart/2008/layout/VerticalCurvedList"/>
    <dgm:cxn modelId="{8E1920A6-78C9-4F05-808B-9A847A94F313}" type="presOf" srcId="{8C37133F-F619-4607-A55C-77A29BF10B26}" destId="{FDE6A59E-07DE-4417-9879-01F0008F540A}" srcOrd="0" destOrd="0" presId="urn:microsoft.com/office/officeart/2008/layout/VerticalCurvedList"/>
    <dgm:cxn modelId="{A9F32562-A773-4ABC-93DA-E5F790C68B65}" srcId="{F03D27D2-9384-4570-A7C5-8ECBC153376E}" destId="{8C37133F-F619-4607-A55C-77A29BF10B26}" srcOrd="0" destOrd="0" parTransId="{16F65BE6-21FE-44FA-BAD1-8267B915FAD7}" sibTransId="{25441B08-61E4-45CB-AFBC-94ECEAE7D833}"/>
    <dgm:cxn modelId="{119DB3CC-7866-426F-A65F-5588DDC7B3D9}" type="presOf" srcId="{25441B08-61E4-45CB-AFBC-94ECEAE7D833}" destId="{B04669A5-22C4-4CE6-A984-2CAC4FC9C031}"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7CB400DB-BFF7-490A-AC79-956C29EF7543}" type="presParOf" srcId="{6ECF81BD-E8DE-40B5-9BA4-7D1E3EF8C222}" destId="{FDE6A59E-07DE-4417-9879-01F0008F540A}" srcOrd="1" destOrd="0" presId="urn:microsoft.com/office/officeart/2008/layout/VerticalCurvedList"/>
    <dgm:cxn modelId="{8B3303A0-C3D0-44B7-9258-40687633643B}" type="presParOf" srcId="{6ECF81BD-E8DE-40B5-9BA4-7D1E3EF8C222}" destId="{092CD0EB-72FA-451A-9BEC-744FF86EC1B4}" srcOrd="2" destOrd="0" presId="urn:microsoft.com/office/officeart/2008/layout/VerticalCurvedList"/>
    <dgm:cxn modelId="{EDA42FB1-D62C-4857-85BB-A0B611733C63}" type="presParOf" srcId="{092CD0EB-72FA-451A-9BEC-744FF86EC1B4}" destId="{5545CF24-8CA9-48A7-9444-F546F81D5F1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288060DD-94DF-4DE9-8399-C26EEDECC94C}">
      <dgm:prSet phldrT="[Text]" custT="1"/>
      <dgm:spPr>
        <a:solidFill>
          <a:srgbClr val="7030A0"/>
        </a:solidFill>
      </dgm:spPr>
      <dgm:t>
        <a:bodyPr/>
        <a:lstStyle/>
        <a:p>
          <a:r>
            <a:rPr lang="de-DE" sz="2400" dirty="0" err="1" smtClean="0"/>
            <a:t>Bottom-Up</a:t>
          </a:r>
          <a:endParaRPr lang="de-DE" sz="2400" dirty="0"/>
        </a:p>
      </dgm:t>
    </dgm:pt>
    <dgm:pt modelId="{904A0C0B-B51C-4E20-B64F-D81F5C06DF9B}" type="parTrans" cxnId="{7FC1F30F-6FB6-47C3-A59F-B608D5CC18DE}">
      <dgm:prSet/>
      <dgm:spPr/>
      <dgm:t>
        <a:bodyPr/>
        <a:lstStyle/>
        <a:p>
          <a:endParaRPr lang="de-DE"/>
        </a:p>
      </dgm:t>
    </dgm:pt>
    <dgm:pt modelId="{BB2DD878-173F-49AA-8D2D-A4472135D7A4}" type="sibTrans" cxnId="{7FC1F30F-6FB6-47C3-A59F-B608D5CC18DE}">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1"/>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1"/>
      <dgm:spPr/>
    </dgm:pt>
    <dgm:pt modelId="{E5104B29-EC80-4296-BE16-5EBB8835E33F}" type="pres">
      <dgm:prSet presAssocID="{F03D27D2-9384-4570-A7C5-8ECBC153376E}" presName="dstNode" presStyleLbl="node1" presStyleIdx="0" presStyleCnt="1"/>
      <dgm:spPr/>
    </dgm:pt>
    <dgm:pt modelId="{1B78BA4F-9E09-4919-AAAC-0127927FE5FE}" type="pres">
      <dgm:prSet presAssocID="{288060DD-94DF-4DE9-8399-C26EEDECC94C}" presName="text_1" presStyleLbl="node1" presStyleIdx="0" presStyleCnt="1">
        <dgm:presLayoutVars>
          <dgm:bulletEnabled val="1"/>
        </dgm:presLayoutVars>
      </dgm:prSet>
      <dgm:spPr/>
      <dgm:t>
        <a:bodyPr/>
        <a:lstStyle/>
        <a:p>
          <a:endParaRPr lang="de-DE"/>
        </a:p>
      </dgm:t>
    </dgm:pt>
    <dgm:pt modelId="{FE6E001E-80A7-40F0-B079-A6935F1631B6}" type="pres">
      <dgm:prSet presAssocID="{288060DD-94DF-4DE9-8399-C26EEDECC94C}" presName="accent_1" presStyleCnt="0"/>
      <dgm:spPr/>
    </dgm:pt>
    <dgm:pt modelId="{C4BD1F64-11F7-4FE5-B0F3-B3C15452048D}" type="pres">
      <dgm:prSet presAssocID="{288060DD-94DF-4DE9-8399-C26EEDECC94C}" presName="accentRepeatNode" presStyleLbl="solidFgAcc1" presStyleIdx="0" presStyleCnt="1"/>
      <dgm:spPr/>
    </dgm:pt>
  </dgm:ptLst>
  <dgm:cxnLst>
    <dgm:cxn modelId="{7FC1F30F-6FB6-47C3-A59F-B608D5CC18DE}" srcId="{F03D27D2-9384-4570-A7C5-8ECBC153376E}" destId="{288060DD-94DF-4DE9-8399-C26EEDECC94C}" srcOrd="0" destOrd="0" parTransId="{904A0C0B-B51C-4E20-B64F-D81F5C06DF9B}" sibTransId="{BB2DD878-173F-49AA-8D2D-A4472135D7A4}"/>
    <dgm:cxn modelId="{BCC97143-650C-47C7-B626-3806B7B17AC2}" type="presOf" srcId="{F03D27D2-9384-4570-A7C5-8ECBC153376E}" destId="{02F10D2B-40C5-4E5F-A080-0B9E17E19C41}" srcOrd="0" destOrd="0" presId="urn:microsoft.com/office/officeart/2008/layout/VerticalCurvedList"/>
    <dgm:cxn modelId="{424FDE49-0B07-433E-89C5-DD0A71D6E269}" type="presOf" srcId="{BB2DD878-173F-49AA-8D2D-A4472135D7A4}" destId="{B04669A5-22C4-4CE6-A984-2CAC4FC9C031}" srcOrd="0" destOrd="0" presId="urn:microsoft.com/office/officeart/2008/layout/VerticalCurvedList"/>
    <dgm:cxn modelId="{48AC1A47-D59C-441E-BB4F-3784DECC26E1}" type="presOf" srcId="{288060DD-94DF-4DE9-8399-C26EEDECC94C}" destId="{1B78BA4F-9E09-4919-AAAC-0127927FE5FE}"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CF06B01F-8964-442A-B84F-5B0B70843686}" type="presParOf" srcId="{6ECF81BD-E8DE-40B5-9BA4-7D1E3EF8C222}" destId="{1B78BA4F-9E09-4919-AAAC-0127927FE5FE}" srcOrd="1" destOrd="0" presId="urn:microsoft.com/office/officeart/2008/layout/VerticalCurvedList"/>
    <dgm:cxn modelId="{F2B81CB1-4A2F-41F7-8A86-267E5B6E91A4}" type="presParOf" srcId="{6ECF81BD-E8DE-40B5-9BA4-7D1E3EF8C222}" destId="{FE6E001E-80A7-40F0-B079-A6935F1631B6}" srcOrd="2" destOrd="0" presId="urn:microsoft.com/office/officeart/2008/layout/VerticalCurvedList"/>
    <dgm:cxn modelId="{EF827990-82B9-4E7D-AD46-3676A2521E04}" type="presParOf" srcId="{FE6E001E-80A7-40F0-B079-A6935F1631B6}" destId="{C4BD1F64-11F7-4FE5-B0F3-B3C15452048D}" srcOrd="0" destOrd="0" presId="urn:microsoft.com/office/officeart/2008/layout/VerticalCurved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99A2E443-2FDD-45E9-B86B-23CDEAA34DC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154A5292-9B99-4A26-A124-5DB23412B761}">
      <dgm:prSet phldrT="[Text]"/>
      <dgm:spPr>
        <a:solidFill>
          <a:srgbClr val="FF0000"/>
        </a:solidFill>
      </dgm:spPr>
      <dgm:t>
        <a:bodyPr/>
        <a:lstStyle/>
        <a:p>
          <a:pPr rtl="0"/>
          <a:r>
            <a:rPr lang="de-DE" b="1" i="0" u="none" dirty="0" smtClean="0"/>
            <a:t>Risikobewältigung</a:t>
          </a:r>
          <a:endParaRPr lang="de-DE" dirty="0"/>
        </a:p>
      </dgm:t>
    </dgm:pt>
    <dgm:pt modelId="{BDA1C25B-46CE-4748-821E-5F9260904BB9}" type="parTrans" cxnId="{CDCF4AD4-168D-4FAE-A65C-8660C9FD898E}">
      <dgm:prSet/>
      <dgm:spPr/>
      <dgm:t>
        <a:bodyPr/>
        <a:lstStyle/>
        <a:p>
          <a:endParaRPr lang="de-DE"/>
        </a:p>
      </dgm:t>
    </dgm:pt>
    <dgm:pt modelId="{813E441A-E599-4744-BB20-47BC79A894F9}" type="sibTrans" cxnId="{CDCF4AD4-168D-4FAE-A65C-8660C9FD898E}">
      <dgm:prSet/>
      <dgm:spPr/>
      <dgm:t>
        <a:bodyPr/>
        <a:lstStyle/>
        <a:p>
          <a:endParaRPr lang="de-DE"/>
        </a:p>
      </dgm:t>
    </dgm:pt>
    <dgm:pt modelId="{529396D5-1D58-46A5-AA6B-0109856A2708}">
      <dgm:prSet/>
      <dgm:spPr>
        <a:solidFill>
          <a:srgbClr val="FFC000"/>
        </a:solidFill>
      </dgm:spPr>
      <dgm:t>
        <a:bodyPr/>
        <a:lstStyle/>
        <a:p>
          <a:pPr rtl="0"/>
          <a:r>
            <a:rPr lang="de-DE" b="1" i="0" u="none" dirty="0" smtClean="0"/>
            <a:t>Risikobewältigungsplan</a:t>
          </a:r>
          <a:endParaRPr lang="de-DE" b="0" i="0" u="none" dirty="0"/>
        </a:p>
      </dgm:t>
    </dgm:pt>
    <dgm:pt modelId="{20F0EE7B-B38F-47E3-830F-3C4E7A7EB722}" type="parTrans" cxnId="{6FA2AE36-B93E-4220-B87A-9EFA78414A47}">
      <dgm:prSet/>
      <dgm:spPr/>
      <dgm:t>
        <a:bodyPr/>
        <a:lstStyle/>
        <a:p>
          <a:endParaRPr lang="de-DE"/>
        </a:p>
      </dgm:t>
    </dgm:pt>
    <dgm:pt modelId="{1451DD0D-3CBE-49A8-9C14-9034FDF783DA}" type="sibTrans" cxnId="{6FA2AE36-B93E-4220-B87A-9EFA78414A47}">
      <dgm:prSet/>
      <dgm:spPr/>
      <dgm:t>
        <a:bodyPr/>
        <a:lstStyle/>
        <a:p>
          <a:endParaRPr lang="de-DE"/>
        </a:p>
      </dgm:t>
    </dgm:pt>
    <dgm:pt modelId="{DEE860EB-EBD3-4B25-A642-C687A45C43D8}">
      <dgm:prSet/>
      <dgm:spPr>
        <a:solidFill>
          <a:srgbClr val="92D050"/>
        </a:solidFill>
      </dgm:spPr>
      <dgm:t>
        <a:bodyPr/>
        <a:lstStyle/>
        <a:p>
          <a:pPr rtl="0"/>
          <a:r>
            <a:rPr lang="de-DE" b="1" i="0" u="none" dirty="0" smtClean="0"/>
            <a:t>Risikoeigner</a:t>
          </a:r>
          <a:endParaRPr lang="de-DE" b="0" i="0" u="none" dirty="0"/>
        </a:p>
      </dgm:t>
    </dgm:pt>
    <dgm:pt modelId="{0FA7CFDA-5B20-4775-AE0E-DF0ABD44F606}" type="parTrans" cxnId="{198E3227-3B7C-4F2D-B417-E65A5B7E601B}">
      <dgm:prSet/>
      <dgm:spPr/>
      <dgm:t>
        <a:bodyPr/>
        <a:lstStyle/>
        <a:p>
          <a:endParaRPr lang="de-DE"/>
        </a:p>
      </dgm:t>
    </dgm:pt>
    <dgm:pt modelId="{0DFF085D-0D6D-4F39-8D3C-7F3E244950D9}" type="sibTrans" cxnId="{198E3227-3B7C-4F2D-B417-E65A5B7E601B}">
      <dgm:prSet/>
      <dgm:spPr/>
      <dgm:t>
        <a:bodyPr/>
        <a:lstStyle/>
        <a:p>
          <a:endParaRPr lang="de-DE"/>
        </a:p>
      </dgm:t>
    </dgm:pt>
    <dgm:pt modelId="{A179F318-7107-438D-8DF7-9CAE551B71F3}">
      <dgm:prSet/>
      <dgm:spPr>
        <a:solidFill>
          <a:srgbClr val="00B050"/>
        </a:solidFill>
      </dgm:spPr>
      <dgm:t>
        <a:bodyPr/>
        <a:lstStyle/>
        <a:p>
          <a:pPr rtl="0"/>
          <a:r>
            <a:rPr lang="de-DE" b="1" i="0" u="none" dirty="0" smtClean="0"/>
            <a:t>Risikomanager</a:t>
          </a:r>
          <a:endParaRPr lang="de-DE" b="0" i="0" u="none" dirty="0"/>
        </a:p>
      </dgm:t>
    </dgm:pt>
    <dgm:pt modelId="{218E6DFB-76EA-484D-B82D-77050CCC23D5}" type="parTrans" cxnId="{8B6040AB-26BD-41B8-AC9E-410BA5F93E85}">
      <dgm:prSet/>
      <dgm:spPr/>
      <dgm:t>
        <a:bodyPr/>
        <a:lstStyle/>
        <a:p>
          <a:endParaRPr lang="de-DE"/>
        </a:p>
      </dgm:t>
    </dgm:pt>
    <dgm:pt modelId="{F75BF46C-9089-4163-97CA-509D2939F4B2}" type="sibTrans" cxnId="{8B6040AB-26BD-41B8-AC9E-410BA5F93E85}">
      <dgm:prSet/>
      <dgm:spPr/>
      <dgm:t>
        <a:bodyPr/>
        <a:lstStyle/>
        <a:p>
          <a:endParaRPr lang="de-DE"/>
        </a:p>
      </dgm:t>
    </dgm:pt>
    <dgm:pt modelId="{458AEA00-E472-4A55-88CB-D3FB72E833FE}">
      <dgm:prSet/>
      <dgm:spPr>
        <a:solidFill>
          <a:srgbClr val="00B0F0"/>
        </a:solidFill>
      </dgm:spPr>
      <dgm:t>
        <a:bodyPr/>
        <a:lstStyle/>
        <a:p>
          <a:pPr rtl="0"/>
          <a:r>
            <a:rPr lang="de-DE" b="1" i="0" u="none" dirty="0" smtClean="0"/>
            <a:t>Oberste Leitung</a:t>
          </a:r>
          <a:endParaRPr lang="de-DE" b="0" i="0" u="none" dirty="0"/>
        </a:p>
      </dgm:t>
    </dgm:pt>
    <dgm:pt modelId="{37D0D974-7E0A-4B26-AD37-BD878A4343F5}" type="parTrans" cxnId="{F0B43524-E2EB-4D3A-A0B6-450AE1BB944E}">
      <dgm:prSet/>
      <dgm:spPr/>
      <dgm:t>
        <a:bodyPr/>
        <a:lstStyle/>
        <a:p>
          <a:endParaRPr lang="de-DE"/>
        </a:p>
      </dgm:t>
    </dgm:pt>
    <dgm:pt modelId="{02C10E65-B36C-42C2-A33A-DFE3011133C4}" type="sibTrans" cxnId="{F0B43524-E2EB-4D3A-A0B6-450AE1BB944E}">
      <dgm:prSet/>
      <dgm:spPr/>
      <dgm:t>
        <a:bodyPr/>
        <a:lstStyle/>
        <a:p>
          <a:endParaRPr lang="de-DE"/>
        </a:p>
      </dgm:t>
    </dgm:pt>
    <dgm:pt modelId="{1F8DFABD-E3D0-4CDE-91E9-CC4DE3FE750C}">
      <dgm:prSet/>
      <dgm:spPr>
        <a:solidFill>
          <a:srgbClr val="002060"/>
        </a:solidFill>
      </dgm:spPr>
      <dgm:t>
        <a:bodyPr/>
        <a:lstStyle/>
        <a:p>
          <a:pPr rtl="0"/>
          <a:r>
            <a:rPr lang="de-DE" b="1" i="0" u="none" dirty="0" smtClean="0"/>
            <a:t>Risikomatrix/-profil </a:t>
          </a:r>
          <a:endParaRPr lang="de-DE" b="0" i="0" u="none" dirty="0"/>
        </a:p>
      </dgm:t>
    </dgm:pt>
    <dgm:pt modelId="{649C4C4A-0C72-436C-B610-D18A46245F71}" type="parTrans" cxnId="{1E2248BC-5936-4DBF-8A84-A105F38B4674}">
      <dgm:prSet/>
      <dgm:spPr/>
      <dgm:t>
        <a:bodyPr/>
        <a:lstStyle/>
        <a:p>
          <a:endParaRPr lang="de-DE"/>
        </a:p>
      </dgm:t>
    </dgm:pt>
    <dgm:pt modelId="{EEB83120-D7D1-4771-815E-30E93DDA502D}" type="sibTrans" cxnId="{1E2248BC-5936-4DBF-8A84-A105F38B4674}">
      <dgm:prSet/>
      <dgm:spPr/>
      <dgm:t>
        <a:bodyPr/>
        <a:lstStyle/>
        <a:p>
          <a:endParaRPr lang="de-DE"/>
        </a:p>
      </dgm:t>
    </dgm:pt>
    <dgm:pt modelId="{4ACDFCCC-9E14-4716-B593-29ED946F3316}" type="pres">
      <dgm:prSet presAssocID="{99A2E443-2FDD-45E9-B86B-23CDEAA34DC9}" presName="Name0" presStyleCnt="0">
        <dgm:presLayoutVars>
          <dgm:chMax val="7"/>
          <dgm:chPref val="7"/>
          <dgm:dir/>
        </dgm:presLayoutVars>
      </dgm:prSet>
      <dgm:spPr/>
      <dgm:t>
        <a:bodyPr/>
        <a:lstStyle/>
        <a:p>
          <a:endParaRPr lang="de-DE"/>
        </a:p>
      </dgm:t>
    </dgm:pt>
    <dgm:pt modelId="{BFD73766-EA2E-4022-90C1-6AAB8B5168DE}" type="pres">
      <dgm:prSet presAssocID="{99A2E443-2FDD-45E9-B86B-23CDEAA34DC9}" presName="Name1" presStyleCnt="0"/>
      <dgm:spPr/>
    </dgm:pt>
    <dgm:pt modelId="{6DECEE38-F808-4814-9AFE-DBB090522DFD}" type="pres">
      <dgm:prSet presAssocID="{99A2E443-2FDD-45E9-B86B-23CDEAA34DC9}" presName="cycle" presStyleCnt="0"/>
      <dgm:spPr/>
    </dgm:pt>
    <dgm:pt modelId="{05B0CFB3-3BEA-42D3-A8BC-18EF522D047B}" type="pres">
      <dgm:prSet presAssocID="{99A2E443-2FDD-45E9-B86B-23CDEAA34DC9}" presName="srcNode" presStyleLbl="node1" presStyleIdx="0" presStyleCnt="6"/>
      <dgm:spPr/>
    </dgm:pt>
    <dgm:pt modelId="{51369278-9D72-46CC-A99A-652B6B347D15}" type="pres">
      <dgm:prSet presAssocID="{99A2E443-2FDD-45E9-B86B-23CDEAA34DC9}" presName="conn" presStyleLbl="parChTrans1D2" presStyleIdx="0" presStyleCnt="1"/>
      <dgm:spPr/>
      <dgm:t>
        <a:bodyPr/>
        <a:lstStyle/>
        <a:p>
          <a:endParaRPr lang="de-DE"/>
        </a:p>
      </dgm:t>
    </dgm:pt>
    <dgm:pt modelId="{FBF5FD1C-EED3-417F-93E4-FD89ED61319A}" type="pres">
      <dgm:prSet presAssocID="{99A2E443-2FDD-45E9-B86B-23CDEAA34DC9}" presName="extraNode" presStyleLbl="node1" presStyleIdx="0" presStyleCnt="6"/>
      <dgm:spPr/>
    </dgm:pt>
    <dgm:pt modelId="{1DB38E36-5AFC-42C8-B860-82354E9BA62F}" type="pres">
      <dgm:prSet presAssocID="{99A2E443-2FDD-45E9-B86B-23CDEAA34DC9}" presName="dstNode" presStyleLbl="node1" presStyleIdx="0" presStyleCnt="6"/>
      <dgm:spPr/>
    </dgm:pt>
    <dgm:pt modelId="{17651DC7-2D52-4A8B-BE58-187E0BF8164A}" type="pres">
      <dgm:prSet presAssocID="{154A5292-9B99-4A26-A124-5DB23412B761}" presName="text_1" presStyleLbl="node1" presStyleIdx="0" presStyleCnt="6">
        <dgm:presLayoutVars>
          <dgm:bulletEnabled val="1"/>
        </dgm:presLayoutVars>
      </dgm:prSet>
      <dgm:spPr/>
      <dgm:t>
        <a:bodyPr/>
        <a:lstStyle/>
        <a:p>
          <a:endParaRPr lang="de-DE"/>
        </a:p>
      </dgm:t>
    </dgm:pt>
    <dgm:pt modelId="{4EFCE187-F881-4895-9841-50EEDFDE498D}" type="pres">
      <dgm:prSet presAssocID="{154A5292-9B99-4A26-A124-5DB23412B761}" presName="accent_1" presStyleCnt="0"/>
      <dgm:spPr/>
    </dgm:pt>
    <dgm:pt modelId="{BEB8BB88-6FD1-4E49-81BD-CDC5BF9E21AE}" type="pres">
      <dgm:prSet presAssocID="{154A5292-9B99-4A26-A124-5DB23412B761}" presName="accentRepeatNode" presStyleLbl="solidFgAcc1" presStyleIdx="0" presStyleCnt="6"/>
      <dgm:spPr/>
    </dgm:pt>
    <dgm:pt modelId="{40010EC9-F989-45EB-8C31-A10CA28528CF}" type="pres">
      <dgm:prSet presAssocID="{529396D5-1D58-46A5-AA6B-0109856A2708}" presName="text_2" presStyleLbl="node1" presStyleIdx="1" presStyleCnt="6">
        <dgm:presLayoutVars>
          <dgm:bulletEnabled val="1"/>
        </dgm:presLayoutVars>
      </dgm:prSet>
      <dgm:spPr/>
      <dgm:t>
        <a:bodyPr/>
        <a:lstStyle/>
        <a:p>
          <a:endParaRPr lang="de-DE"/>
        </a:p>
      </dgm:t>
    </dgm:pt>
    <dgm:pt modelId="{7437304C-2DC5-4B88-A554-24BC6BD191F3}" type="pres">
      <dgm:prSet presAssocID="{529396D5-1D58-46A5-AA6B-0109856A2708}" presName="accent_2" presStyleCnt="0"/>
      <dgm:spPr/>
    </dgm:pt>
    <dgm:pt modelId="{621961F2-B09D-490C-8891-80791120B968}" type="pres">
      <dgm:prSet presAssocID="{529396D5-1D58-46A5-AA6B-0109856A2708}" presName="accentRepeatNode" presStyleLbl="solidFgAcc1" presStyleIdx="1" presStyleCnt="6"/>
      <dgm:spPr/>
    </dgm:pt>
    <dgm:pt modelId="{BD1F1EEA-8D39-462A-ABE3-175BA1411B31}" type="pres">
      <dgm:prSet presAssocID="{DEE860EB-EBD3-4B25-A642-C687A45C43D8}" presName="text_3" presStyleLbl="node1" presStyleIdx="2" presStyleCnt="6">
        <dgm:presLayoutVars>
          <dgm:bulletEnabled val="1"/>
        </dgm:presLayoutVars>
      </dgm:prSet>
      <dgm:spPr/>
      <dgm:t>
        <a:bodyPr/>
        <a:lstStyle/>
        <a:p>
          <a:endParaRPr lang="de-DE"/>
        </a:p>
      </dgm:t>
    </dgm:pt>
    <dgm:pt modelId="{24B5FC3F-E637-4E34-9A0A-6A1C88016466}" type="pres">
      <dgm:prSet presAssocID="{DEE860EB-EBD3-4B25-A642-C687A45C43D8}" presName="accent_3" presStyleCnt="0"/>
      <dgm:spPr/>
    </dgm:pt>
    <dgm:pt modelId="{56567A9E-51A4-4EB9-AE1F-820417E17D5B}" type="pres">
      <dgm:prSet presAssocID="{DEE860EB-EBD3-4B25-A642-C687A45C43D8}" presName="accentRepeatNode" presStyleLbl="solidFgAcc1" presStyleIdx="2" presStyleCnt="6"/>
      <dgm:spPr/>
    </dgm:pt>
    <dgm:pt modelId="{5BF04A25-04B7-4D25-8FC3-5F0346E4CCB2}" type="pres">
      <dgm:prSet presAssocID="{A179F318-7107-438D-8DF7-9CAE551B71F3}" presName="text_4" presStyleLbl="node1" presStyleIdx="3" presStyleCnt="6">
        <dgm:presLayoutVars>
          <dgm:bulletEnabled val="1"/>
        </dgm:presLayoutVars>
      </dgm:prSet>
      <dgm:spPr/>
      <dgm:t>
        <a:bodyPr/>
        <a:lstStyle/>
        <a:p>
          <a:endParaRPr lang="de-DE"/>
        </a:p>
      </dgm:t>
    </dgm:pt>
    <dgm:pt modelId="{4C79CAB3-5E0D-4EE3-B84F-08A19A8F16BA}" type="pres">
      <dgm:prSet presAssocID="{A179F318-7107-438D-8DF7-9CAE551B71F3}" presName="accent_4" presStyleCnt="0"/>
      <dgm:spPr/>
    </dgm:pt>
    <dgm:pt modelId="{DEC40AB1-89FD-45A0-86CE-073C691AB634}" type="pres">
      <dgm:prSet presAssocID="{A179F318-7107-438D-8DF7-9CAE551B71F3}" presName="accentRepeatNode" presStyleLbl="solidFgAcc1" presStyleIdx="3" presStyleCnt="6"/>
      <dgm:spPr/>
    </dgm:pt>
    <dgm:pt modelId="{128EC061-AADA-4920-82AF-F2C46D91256A}" type="pres">
      <dgm:prSet presAssocID="{458AEA00-E472-4A55-88CB-D3FB72E833FE}" presName="text_5" presStyleLbl="node1" presStyleIdx="4" presStyleCnt="6">
        <dgm:presLayoutVars>
          <dgm:bulletEnabled val="1"/>
        </dgm:presLayoutVars>
      </dgm:prSet>
      <dgm:spPr/>
      <dgm:t>
        <a:bodyPr/>
        <a:lstStyle/>
        <a:p>
          <a:endParaRPr lang="de-DE"/>
        </a:p>
      </dgm:t>
    </dgm:pt>
    <dgm:pt modelId="{5CC6347E-EA0D-440A-B68C-9A1BC2776128}" type="pres">
      <dgm:prSet presAssocID="{458AEA00-E472-4A55-88CB-D3FB72E833FE}" presName="accent_5" presStyleCnt="0"/>
      <dgm:spPr/>
    </dgm:pt>
    <dgm:pt modelId="{6DF75CE2-0C5E-4219-B4BC-5FA2C1CCF87A}" type="pres">
      <dgm:prSet presAssocID="{458AEA00-E472-4A55-88CB-D3FB72E833FE}" presName="accentRepeatNode" presStyleLbl="solidFgAcc1" presStyleIdx="4" presStyleCnt="6"/>
      <dgm:spPr/>
    </dgm:pt>
    <dgm:pt modelId="{F84BD73D-5544-441D-A03A-14A8A86B60E3}" type="pres">
      <dgm:prSet presAssocID="{1F8DFABD-E3D0-4CDE-91E9-CC4DE3FE750C}" presName="text_6" presStyleLbl="node1" presStyleIdx="5" presStyleCnt="6">
        <dgm:presLayoutVars>
          <dgm:bulletEnabled val="1"/>
        </dgm:presLayoutVars>
      </dgm:prSet>
      <dgm:spPr/>
      <dgm:t>
        <a:bodyPr/>
        <a:lstStyle/>
        <a:p>
          <a:endParaRPr lang="de-DE"/>
        </a:p>
      </dgm:t>
    </dgm:pt>
    <dgm:pt modelId="{EFA7E585-EC19-4237-B50A-AE40BA712591}" type="pres">
      <dgm:prSet presAssocID="{1F8DFABD-E3D0-4CDE-91E9-CC4DE3FE750C}" presName="accent_6" presStyleCnt="0"/>
      <dgm:spPr/>
    </dgm:pt>
    <dgm:pt modelId="{D069C26E-AF76-4C7D-81C5-EAE9FCD36387}" type="pres">
      <dgm:prSet presAssocID="{1F8DFABD-E3D0-4CDE-91E9-CC4DE3FE750C}" presName="accentRepeatNode" presStyleLbl="solidFgAcc1" presStyleIdx="5" presStyleCnt="6"/>
      <dgm:spPr/>
    </dgm:pt>
  </dgm:ptLst>
  <dgm:cxnLst>
    <dgm:cxn modelId="{8B6040AB-26BD-41B8-AC9E-410BA5F93E85}" srcId="{99A2E443-2FDD-45E9-B86B-23CDEAA34DC9}" destId="{A179F318-7107-438D-8DF7-9CAE551B71F3}" srcOrd="3" destOrd="0" parTransId="{218E6DFB-76EA-484D-B82D-77050CCC23D5}" sibTransId="{F75BF46C-9089-4163-97CA-509D2939F4B2}"/>
    <dgm:cxn modelId="{7A316680-D297-4D8A-A6E5-BEE6B3BB28BD}" type="presOf" srcId="{A179F318-7107-438D-8DF7-9CAE551B71F3}" destId="{5BF04A25-04B7-4D25-8FC3-5F0346E4CCB2}" srcOrd="0" destOrd="0" presId="urn:microsoft.com/office/officeart/2008/layout/VerticalCurvedList"/>
    <dgm:cxn modelId="{AB5C9996-F210-4FC6-AF4D-84B2C619BD50}" type="presOf" srcId="{458AEA00-E472-4A55-88CB-D3FB72E833FE}" destId="{128EC061-AADA-4920-82AF-F2C46D91256A}" srcOrd="0" destOrd="0" presId="urn:microsoft.com/office/officeart/2008/layout/VerticalCurvedList"/>
    <dgm:cxn modelId="{198E3227-3B7C-4F2D-B417-E65A5B7E601B}" srcId="{99A2E443-2FDD-45E9-B86B-23CDEAA34DC9}" destId="{DEE860EB-EBD3-4B25-A642-C687A45C43D8}" srcOrd="2" destOrd="0" parTransId="{0FA7CFDA-5B20-4775-AE0E-DF0ABD44F606}" sibTransId="{0DFF085D-0D6D-4F39-8D3C-7F3E244950D9}"/>
    <dgm:cxn modelId="{3DD1EB63-7A99-478D-9339-8101A16A975A}" type="presOf" srcId="{529396D5-1D58-46A5-AA6B-0109856A2708}" destId="{40010EC9-F989-45EB-8C31-A10CA28528CF}" srcOrd="0" destOrd="0" presId="urn:microsoft.com/office/officeart/2008/layout/VerticalCurvedList"/>
    <dgm:cxn modelId="{F0B43524-E2EB-4D3A-A0B6-450AE1BB944E}" srcId="{99A2E443-2FDD-45E9-B86B-23CDEAA34DC9}" destId="{458AEA00-E472-4A55-88CB-D3FB72E833FE}" srcOrd="4" destOrd="0" parTransId="{37D0D974-7E0A-4B26-AD37-BD878A4343F5}" sibTransId="{02C10E65-B36C-42C2-A33A-DFE3011133C4}"/>
    <dgm:cxn modelId="{F814E944-0509-4C52-BAE3-77E20CAD8685}" type="presOf" srcId="{813E441A-E599-4744-BB20-47BC79A894F9}" destId="{51369278-9D72-46CC-A99A-652B6B347D15}" srcOrd="0" destOrd="0" presId="urn:microsoft.com/office/officeart/2008/layout/VerticalCurvedList"/>
    <dgm:cxn modelId="{6FA2AE36-B93E-4220-B87A-9EFA78414A47}" srcId="{99A2E443-2FDD-45E9-B86B-23CDEAA34DC9}" destId="{529396D5-1D58-46A5-AA6B-0109856A2708}" srcOrd="1" destOrd="0" parTransId="{20F0EE7B-B38F-47E3-830F-3C4E7A7EB722}" sibTransId="{1451DD0D-3CBE-49A8-9C14-9034FDF783DA}"/>
    <dgm:cxn modelId="{1E2248BC-5936-4DBF-8A84-A105F38B4674}" srcId="{99A2E443-2FDD-45E9-B86B-23CDEAA34DC9}" destId="{1F8DFABD-E3D0-4CDE-91E9-CC4DE3FE750C}" srcOrd="5" destOrd="0" parTransId="{649C4C4A-0C72-436C-B610-D18A46245F71}" sibTransId="{EEB83120-D7D1-4771-815E-30E93DDA502D}"/>
    <dgm:cxn modelId="{4C0E6D16-8445-4F10-808F-CB9DB914EE35}" type="presOf" srcId="{154A5292-9B99-4A26-A124-5DB23412B761}" destId="{17651DC7-2D52-4A8B-BE58-187E0BF8164A}" srcOrd="0" destOrd="0" presId="urn:microsoft.com/office/officeart/2008/layout/VerticalCurvedList"/>
    <dgm:cxn modelId="{CDCF4AD4-168D-4FAE-A65C-8660C9FD898E}" srcId="{99A2E443-2FDD-45E9-B86B-23CDEAA34DC9}" destId="{154A5292-9B99-4A26-A124-5DB23412B761}" srcOrd="0" destOrd="0" parTransId="{BDA1C25B-46CE-4748-821E-5F9260904BB9}" sibTransId="{813E441A-E599-4744-BB20-47BC79A894F9}"/>
    <dgm:cxn modelId="{8418BCCC-6623-4DD2-8211-4462F68DD67E}" type="presOf" srcId="{1F8DFABD-E3D0-4CDE-91E9-CC4DE3FE750C}" destId="{F84BD73D-5544-441D-A03A-14A8A86B60E3}" srcOrd="0" destOrd="0" presId="urn:microsoft.com/office/officeart/2008/layout/VerticalCurvedList"/>
    <dgm:cxn modelId="{EBFDD24D-A1F3-42D5-9CD9-21A7D13A440E}" type="presOf" srcId="{99A2E443-2FDD-45E9-B86B-23CDEAA34DC9}" destId="{4ACDFCCC-9E14-4716-B593-29ED946F3316}" srcOrd="0" destOrd="0" presId="urn:microsoft.com/office/officeart/2008/layout/VerticalCurvedList"/>
    <dgm:cxn modelId="{BC116FEC-115A-4CAC-8957-A40031673381}" type="presOf" srcId="{DEE860EB-EBD3-4B25-A642-C687A45C43D8}" destId="{BD1F1EEA-8D39-462A-ABE3-175BA1411B31}" srcOrd="0" destOrd="0" presId="urn:microsoft.com/office/officeart/2008/layout/VerticalCurvedList"/>
    <dgm:cxn modelId="{7DDA8C08-7229-4BF0-925E-91E66ABE6252}" type="presParOf" srcId="{4ACDFCCC-9E14-4716-B593-29ED946F3316}" destId="{BFD73766-EA2E-4022-90C1-6AAB8B5168DE}" srcOrd="0" destOrd="0" presId="urn:microsoft.com/office/officeart/2008/layout/VerticalCurvedList"/>
    <dgm:cxn modelId="{1731ED19-4B77-4BE1-A086-88D88DF11D4C}" type="presParOf" srcId="{BFD73766-EA2E-4022-90C1-6AAB8B5168DE}" destId="{6DECEE38-F808-4814-9AFE-DBB090522DFD}" srcOrd="0" destOrd="0" presId="urn:microsoft.com/office/officeart/2008/layout/VerticalCurvedList"/>
    <dgm:cxn modelId="{B9B5DD09-300B-4474-9D58-604AECB1AF4D}" type="presParOf" srcId="{6DECEE38-F808-4814-9AFE-DBB090522DFD}" destId="{05B0CFB3-3BEA-42D3-A8BC-18EF522D047B}" srcOrd="0" destOrd="0" presId="urn:microsoft.com/office/officeart/2008/layout/VerticalCurvedList"/>
    <dgm:cxn modelId="{A637B65D-1017-48C1-AD30-A38E018C77CD}" type="presParOf" srcId="{6DECEE38-F808-4814-9AFE-DBB090522DFD}" destId="{51369278-9D72-46CC-A99A-652B6B347D15}" srcOrd="1" destOrd="0" presId="urn:microsoft.com/office/officeart/2008/layout/VerticalCurvedList"/>
    <dgm:cxn modelId="{7F489518-CBA8-4DC2-96B7-ED6E8710BF8D}" type="presParOf" srcId="{6DECEE38-F808-4814-9AFE-DBB090522DFD}" destId="{FBF5FD1C-EED3-417F-93E4-FD89ED61319A}" srcOrd="2" destOrd="0" presId="urn:microsoft.com/office/officeart/2008/layout/VerticalCurvedList"/>
    <dgm:cxn modelId="{407500A0-6604-437D-A03E-DFADE84DCDA2}" type="presParOf" srcId="{6DECEE38-F808-4814-9AFE-DBB090522DFD}" destId="{1DB38E36-5AFC-42C8-B860-82354E9BA62F}" srcOrd="3" destOrd="0" presId="urn:microsoft.com/office/officeart/2008/layout/VerticalCurvedList"/>
    <dgm:cxn modelId="{3BB09A4A-196D-45C7-9161-B72FA28771B3}" type="presParOf" srcId="{BFD73766-EA2E-4022-90C1-6AAB8B5168DE}" destId="{17651DC7-2D52-4A8B-BE58-187E0BF8164A}" srcOrd="1" destOrd="0" presId="urn:microsoft.com/office/officeart/2008/layout/VerticalCurvedList"/>
    <dgm:cxn modelId="{E13BAF69-4459-4169-96C3-5C1702665F4B}" type="presParOf" srcId="{BFD73766-EA2E-4022-90C1-6AAB8B5168DE}" destId="{4EFCE187-F881-4895-9841-50EEDFDE498D}" srcOrd="2" destOrd="0" presId="urn:microsoft.com/office/officeart/2008/layout/VerticalCurvedList"/>
    <dgm:cxn modelId="{9D291148-DECB-4E90-B1F8-1307312B9CFF}" type="presParOf" srcId="{4EFCE187-F881-4895-9841-50EEDFDE498D}" destId="{BEB8BB88-6FD1-4E49-81BD-CDC5BF9E21AE}" srcOrd="0" destOrd="0" presId="urn:microsoft.com/office/officeart/2008/layout/VerticalCurvedList"/>
    <dgm:cxn modelId="{CD0142EC-3BAC-44D5-BC8C-508B28B6AAC0}" type="presParOf" srcId="{BFD73766-EA2E-4022-90C1-6AAB8B5168DE}" destId="{40010EC9-F989-45EB-8C31-A10CA28528CF}" srcOrd="3" destOrd="0" presId="urn:microsoft.com/office/officeart/2008/layout/VerticalCurvedList"/>
    <dgm:cxn modelId="{94717251-C355-4C73-A640-84DB9EA43EF7}" type="presParOf" srcId="{BFD73766-EA2E-4022-90C1-6AAB8B5168DE}" destId="{7437304C-2DC5-4B88-A554-24BC6BD191F3}" srcOrd="4" destOrd="0" presId="urn:microsoft.com/office/officeart/2008/layout/VerticalCurvedList"/>
    <dgm:cxn modelId="{92167748-940C-4A15-BC70-421DCDF30303}" type="presParOf" srcId="{7437304C-2DC5-4B88-A554-24BC6BD191F3}" destId="{621961F2-B09D-490C-8891-80791120B968}" srcOrd="0" destOrd="0" presId="urn:microsoft.com/office/officeart/2008/layout/VerticalCurvedList"/>
    <dgm:cxn modelId="{7A00F7AE-7F2E-418E-9373-E8D65E76CD29}" type="presParOf" srcId="{BFD73766-EA2E-4022-90C1-6AAB8B5168DE}" destId="{BD1F1EEA-8D39-462A-ABE3-175BA1411B31}" srcOrd="5" destOrd="0" presId="urn:microsoft.com/office/officeart/2008/layout/VerticalCurvedList"/>
    <dgm:cxn modelId="{32144F4E-CA64-4219-BCA3-9CED8D75676B}" type="presParOf" srcId="{BFD73766-EA2E-4022-90C1-6AAB8B5168DE}" destId="{24B5FC3F-E637-4E34-9A0A-6A1C88016466}" srcOrd="6" destOrd="0" presId="urn:microsoft.com/office/officeart/2008/layout/VerticalCurvedList"/>
    <dgm:cxn modelId="{CF99CD73-347C-4D70-AFCD-0EFDE215AF7E}" type="presParOf" srcId="{24B5FC3F-E637-4E34-9A0A-6A1C88016466}" destId="{56567A9E-51A4-4EB9-AE1F-820417E17D5B}" srcOrd="0" destOrd="0" presId="urn:microsoft.com/office/officeart/2008/layout/VerticalCurvedList"/>
    <dgm:cxn modelId="{7C0E8F1B-C740-4D84-AA1B-B602B2EBBEAA}" type="presParOf" srcId="{BFD73766-EA2E-4022-90C1-6AAB8B5168DE}" destId="{5BF04A25-04B7-4D25-8FC3-5F0346E4CCB2}" srcOrd="7" destOrd="0" presId="urn:microsoft.com/office/officeart/2008/layout/VerticalCurvedList"/>
    <dgm:cxn modelId="{2110F951-80B0-4304-A6C2-531719271D3C}" type="presParOf" srcId="{BFD73766-EA2E-4022-90C1-6AAB8B5168DE}" destId="{4C79CAB3-5E0D-4EE3-B84F-08A19A8F16BA}" srcOrd="8" destOrd="0" presId="urn:microsoft.com/office/officeart/2008/layout/VerticalCurvedList"/>
    <dgm:cxn modelId="{4E38570D-256E-4748-A6BE-535CDEF0E220}" type="presParOf" srcId="{4C79CAB3-5E0D-4EE3-B84F-08A19A8F16BA}" destId="{DEC40AB1-89FD-45A0-86CE-073C691AB634}" srcOrd="0" destOrd="0" presId="urn:microsoft.com/office/officeart/2008/layout/VerticalCurvedList"/>
    <dgm:cxn modelId="{BB952234-AA31-41E3-8B5E-4141411EF341}" type="presParOf" srcId="{BFD73766-EA2E-4022-90C1-6AAB8B5168DE}" destId="{128EC061-AADA-4920-82AF-F2C46D91256A}" srcOrd="9" destOrd="0" presId="urn:microsoft.com/office/officeart/2008/layout/VerticalCurvedList"/>
    <dgm:cxn modelId="{E8C6BC75-4EE0-4C3D-B2F3-F1C6A0F0655E}" type="presParOf" srcId="{BFD73766-EA2E-4022-90C1-6AAB8B5168DE}" destId="{5CC6347E-EA0D-440A-B68C-9A1BC2776128}" srcOrd="10" destOrd="0" presId="urn:microsoft.com/office/officeart/2008/layout/VerticalCurvedList"/>
    <dgm:cxn modelId="{6192F41F-AAE1-44E5-8C22-5D7F664C7914}" type="presParOf" srcId="{5CC6347E-EA0D-440A-B68C-9A1BC2776128}" destId="{6DF75CE2-0C5E-4219-B4BC-5FA2C1CCF87A}" srcOrd="0" destOrd="0" presId="urn:microsoft.com/office/officeart/2008/layout/VerticalCurvedList"/>
    <dgm:cxn modelId="{B5CCD003-D28C-4862-AFB8-12760884BF28}" type="presParOf" srcId="{BFD73766-EA2E-4022-90C1-6AAB8B5168DE}" destId="{F84BD73D-5544-441D-A03A-14A8A86B60E3}" srcOrd="11" destOrd="0" presId="urn:microsoft.com/office/officeart/2008/layout/VerticalCurvedList"/>
    <dgm:cxn modelId="{B9BCD91F-F19C-4F39-8D2E-67517C935387}" type="presParOf" srcId="{BFD73766-EA2E-4022-90C1-6AAB8B5168DE}" destId="{EFA7E585-EC19-4237-B50A-AE40BA712591}" srcOrd="12" destOrd="0" presId="urn:microsoft.com/office/officeart/2008/layout/VerticalCurvedList"/>
    <dgm:cxn modelId="{B84EDC53-861D-445F-A1E6-B58640DF2311}" type="presParOf" srcId="{EFA7E585-EC19-4237-B50A-AE40BA712591}" destId="{D069C26E-AF76-4C7D-81C5-EAE9FCD36387}"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99A2E443-2FDD-45E9-B86B-23CDEAA34DC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154A5292-9B99-4A26-A124-5DB23412B761}">
      <dgm:prSet phldrT="[Text]" custT="1"/>
      <dgm:spPr>
        <a:solidFill>
          <a:srgbClr val="FF0000"/>
        </a:solidFill>
      </dgm:spPr>
      <dgm:t>
        <a:bodyPr/>
        <a:lstStyle/>
        <a:p>
          <a:pPr rtl="0"/>
          <a:r>
            <a:rPr lang="de-DE" sz="2400" b="1" i="0" u="none" dirty="0" smtClean="0"/>
            <a:t>Risikobewältigung</a:t>
          </a:r>
          <a:endParaRPr lang="de-DE" sz="2400" dirty="0"/>
        </a:p>
      </dgm:t>
    </dgm:pt>
    <dgm:pt modelId="{BDA1C25B-46CE-4748-821E-5F9260904BB9}" type="parTrans" cxnId="{CDCF4AD4-168D-4FAE-A65C-8660C9FD898E}">
      <dgm:prSet/>
      <dgm:spPr/>
      <dgm:t>
        <a:bodyPr/>
        <a:lstStyle/>
        <a:p>
          <a:endParaRPr lang="de-DE"/>
        </a:p>
      </dgm:t>
    </dgm:pt>
    <dgm:pt modelId="{813E441A-E599-4744-BB20-47BC79A894F9}" type="sibTrans" cxnId="{CDCF4AD4-168D-4FAE-A65C-8660C9FD898E}">
      <dgm:prSet/>
      <dgm:spPr/>
      <dgm:t>
        <a:bodyPr/>
        <a:lstStyle/>
        <a:p>
          <a:endParaRPr lang="de-DE"/>
        </a:p>
      </dgm:t>
    </dgm:pt>
    <dgm:pt modelId="{4ACDFCCC-9E14-4716-B593-29ED946F3316}" type="pres">
      <dgm:prSet presAssocID="{99A2E443-2FDD-45E9-B86B-23CDEAA34DC9}" presName="Name0" presStyleCnt="0">
        <dgm:presLayoutVars>
          <dgm:chMax val="7"/>
          <dgm:chPref val="7"/>
          <dgm:dir/>
        </dgm:presLayoutVars>
      </dgm:prSet>
      <dgm:spPr/>
      <dgm:t>
        <a:bodyPr/>
        <a:lstStyle/>
        <a:p>
          <a:endParaRPr lang="de-DE"/>
        </a:p>
      </dgm:t>
    </dgm:pt>
    <dgm:pt modelId="{BFD73766-EA2E-4022-90C1-6AAB8B5168DE}" type="pres">
      <dgm:prSet presAssocID="{99A2E443-2FDD-45E9-B86B-23CDEAA34DC9}" presName="Name1" presStyleCnt="0"/>
      <dgm:spPr/>
    </dgm:pt>
    <dgm:pt modelId="{6DECEE38-F808-4814-9AFE-DBB090522DFD}" type="pres">
      <dgm:prSet presAssocID="{99A2E443-2FDD-45E9-B86B-23CDEAA34DC9}" presName="cycle" presStyleCnt="0"/>
      <dgm:spPr/>
    </dgm:pt>
    <dgm:pt modelId="{05B0CFB3-3BEA-42D3-A8BC-18EF522D047B}" type="pres">
      <dgm:prSet presAssocID="{99A2E443-2FDD-45E9-B86B-23CDEAA34DC9}" presName="srcNode" presStyleLbl="node1" presStyleIdx="0" presStyleCnt="1"/>
      <dgm:spPr/>
    </dgm:pt>
    <dgm:pt modelId="{51369278-9D72-46CC-A99A-652B6B347D15}" type="pres">
      <dgm:prSet presAssocID="{99A2E443-2FDD-45E9-B86B-23CDEAA34DC9}" presName="conn" presStyleLbl="parChTrans1D2" presStyleIdx="0" presStyleCnt="1"/>
      <dgm:spPr/>
      <dgm:t>
        <a:bodyPr/>
        <a:lstStyle/>
        <a:p>
          <a:endParaRPr lang="de-DE"/>
        </a:p>
      </dgm:t>
    </dgm:pt>
    <dgm:pt modelId="{FBF5FD1C-EED3-417F-93E4-FD89ED61319A}" type="pres">
      <dgm:prSet presAssocID="{99A2E443-2FDD-45E9-B86B-23CDEAA34DC9}" presName="extraNode" presStyleLbl="node1" presStyleIdx="0" presStyleCnt="1"/>
      <dgm:spPr/>
    </dgm:pt>
    <dgm:pt modelId="{1DB38E36-5AFC-42C8-B860-82354E9BA62F}" type="pres">
      <dgm:prSet presAssocID="{99A2E443-2FDD-45E9-B86B-23CDEAA34DC9}" presName="dstNode" presStyleLbl="node1" presStyleIdx="0" presStyleCnt="1"/>
      <dgm:spPr/>
    </dgm:pt>
    <dgm:pt modelId="{17651DC7-2D52-4A8B-BE58-187E0BF8164A}" type="pres">
      <dgm:prSet presAssocID="{154A5292-9B99-4A26-A124-5DB23412B761}" presName="text_1" presStyleLbl="node1" presStyleIdx="0" presStyleCnt="1">
        <dgm:presLayoutVars>
          <dgm:bulletEnabled val="1"/>
        </dgm:presLayoutVars>
      </dgm:prSet>
      <dgm:spPr/>
      <dgm:t>
        <a:bodyPr/>
        <a:lstStyle/>
        <a:p>
          <a:endParaRPr lang="de-DE"/>
        </a:p>
      </dgm:t>
    </dgm:pt>
    <dgm:pt modelId="{4EFCE187-F881-4895-9841-50EEDFDE498D}" type="pres">
      <dgm:prSet presAssocID="{154A5292-9B99-4A26-A124-5DB23412B761}" presName="accent_1" presStyleCnt="0"/>
      <dgm:spPr/>
    </dgm:pt>
    <dgm:pt modelId="{BEB8BB88-6FD1-4E49-81BD-CDC5BF9E21AE}" type="pres">
      <dgm:prSet presAssocID="{154A5292-9B99-4A26-A124-5DB23412B761}" presName="accentRepeatNode" presStyleLbl="solidFgAcc1" presStyleIdx="0" presStyleCnt="1"/>
      <dgm:spPr/>
    </dgm:pt>
  </dgm:ptLst>
  <dgm:cxnLst>
    <dgm:cxn modelId="{CDCF4AD4-168D-4FAE-A65C-8660C9FD898E}" srcId="{99A2E443-2FDD-45E9-B86B-23CDEAA34DC9}" destId="{154A5292-9B99-4A26-A124-5DB23412B761}" srcOrd="0" destOrd="0" parTransId="{BDA1C25B-46CE-4748-821E-5F9260904BB9}" sibTransId="{813E441A-E599-4744-BB20-47BC79A894F9}"/>
    <dgm:cxn modelId="{F814E944-0509-4C52-BAE3-77E20CAD8685}" type="presOf" srcId="{813E441A-E599-4744-BB20-47BC79A894F9}" destId="{51369278-9D72-46CC-A99A-652B6B347D15}" srcOrd="0" destOrd="0" presId="urn:microsoft.com/office/officeart/2008/layout/VerticalCurvedList"/>
    <dgm:cxn modelId="{4C0E6D16-8445-4F10-808F-CB9DB914EE35}" type="presOf" srcId="{154A5292-9B99-4A26-A124-5DB23412B761}" destId="{17651DC7-2D52-4A8B-BE58-187E0BF8164A}" srcOrd="0" destOrd="0" presId="urn:microsoft.com/office/officeart/2008/layout/VerticalCurvedList"/>
    <dgm:cxn modelId="{EBFDD24D-A1F3-42D5-9CD9-21A7D13A440E}" type="presOf" srcId="{99A2E443-2FDD-45E9-B86B-23CDEAA34DC9}" destId="{4ACDFCCC-9E14-4716-B593-29ED946F3316}" srcOrd="0" destOrd="0" presId="urn:microsoft.com/office/officeart/2008/layout/VerticalCurvedList"/>
    <dgm:cxn modelId="{7DDA8C08-7229-4BF0-925E-91E66ABE6252}" type="presParOf" srcId="{4ACDFCCC-9E14-4716-B593-29ED946F3316}" destId="{BFD73766-EA2E-4022-90C1-6AAB8B5168DE}" srcOrd="0" destOrd="0" presId="urn:microsoft.com/office/officeart/2008/layout/VerticalCurvedList"/>
    <dgm:cxn modelId="{1731ED19-4B77-4BE1-A086-88D88DF11D4C}" type="presParOf" srcId="{BFD73766-EA2E-4022-90C1-6AAB8B5168DE}" destId="{6DECEE38-F808-4814-9AFE-DBB090522DFD}" srcOrd="0" destOrd="0" presId="urn:microsoft.com/office/officeart/2008/layout/VerticalCurvedList"/>
    <dgm:cxn modelId="{B9B5DD09-300B-4474-9D58-604AECB1AF4D}" type="presParOf" srcId="{6DECEE38-F808-4814-9AFE-DBB090522DFD}" destId="{05B0CFB3-3BEA-42D3-A8BC-18EF522D047B}" srcOrd="0" destOrd="0" presId="urn:microsoft.com/office/officeart/2008/layout/VerticalCurvedList"/>
    <dgm:cxn modelId="{A637B65D-1017-48C1-AD30-A38E018C77CD}" type="presParOf" srcId="{6DECEE38-F808-4814-9AFE-DBB090522DFD}" destId="{51369278-9D72-46CC-A99A-652B6B347D15}" srcOrd="1" destOrd="0" presId="urn:microsoft.com/office/officeart/2008/layout/VerticalCurvedList"/>
    <dgm:cxn modelId="{7F489518-CBA8-4DC2-96B7-ED6E8710BF8D}" type="presParOf" srcId="{6DECEE38-F808-4814-9AFE-DBB090522DFD}" destId="{FBF5FD1C-EED3-417F-93E4-FD89ED61319A}" srcOrd="2" destOrd="0" presId="urn:microsoft.com/office/officeart/2008/layout/VerticalCurvedList"/>
    <dgm:cxn modelId="{407500A0-6604-437D-A03E-DFADE84DCDA2}" type="presParOf" srcId="{6DECEE38-F808-4814-9AFE-DBB090522DFD}" destId="{1DB38E36-5AFC-42C8-B860-82354E9BA62F}" srcOrd="3" destOrd="0" presId="urn:microsoft.com/office/officeart/2008/layout/VerticalCurvedList"/>
    <dgm:cxn modelId="{3BB09A4A-196D-45C7-9161-B72FA28771B3}" type="presParOf" srcId="{BFD73766-EA2E-4022-90C1-6AAB8B5168DE}" destId="{17651DC7-2D52-4A8B-BE58-187E0BF8164A}" srcOrd="1" destOrd="0" presId="urn:microsoft.com/office/officeart/2008/layout/VerticalCurvedList"/>
    <dgm:cxn modelId="{E13BAF69-4459-4169-96C3-5C1702665F4B}" type="presParOf" srcId="{BFD73766-EA2E-4022-90C1-6AAB8B5168DE}" destId="{4EFCE187-F881-4895-9841-50EEDFDE498D}" srcOrd="2" destOrd="0" presId="urn:microsoft.com/office/officeart/2008/layout/VerticalCurvedList"/>
    <dgm:cxn modelId="{9D291148-DECB-4E90-B1F8-1307312B9CFF}" type="presParOf" srcId="{4EFCE187-F881-4895-9841-50EEDFDE498D}" destId="{BEB8BB88-6FD1-4E49-81BD-CDC5BF9E21AE}"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99A2E443-2FDD-45E9-B86B-23CDEAA34DC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529396D5-1D58-46A5-AA6B-0109856A2708}">
      <dgm:prSet custT="1"/>
      <dgm:spPr>
        <a:solidFill>
          <a:srgbClr val="FFC000"/>
        </a:solidFill>
      </dgm:spPr>
      <dgm:t>
        <a:bodyPr/>
        <a:lstStyle/>
        <a:p>
          <a:pPr rtl="0"/>
          <a:r>
            <a:rPr lang="de-DE" sz="2400" b="1" i="0" u="none" dirty="0" smtClean="0"/>
            <a:t>Risikobewältigungsplan</a:t>
          </a:r>
          <a:endParaRPr lang="de-DE" sz="2400" b="0" i="0" u="none" dirty="0"/>
        </a:p>
      </dgm:t>
    </dgm:pt>
    <dgm:pt modelId="{1451DD0D-3CBE-49A8-9C14-9034FDF783DA}" type="sibTrans" cxnId="{6FA2AE36-B93E-4220-B87A-9EFA78414A47}">
      <dgm:prSet/>
      <dgm:spPr/>
      <dgm:t>
        <a:bodyPr/>
        <a:lstStyle/>
        <a:p>
          <a:endParaRPr lang="de-DE"/>
        </a:p>
      </dgm:t>
    </dgm:pt>
    <dgm:pt modelId="{20F0EE7B-B38F-47E3-830F-3C4E7A7EB722}" type="parTrans" cxnId="{6FA2AE36-B93E-4220-B87A-9EFA78414A47}">
      <dgm:prSet/>
      <dgm:spPr/>
      <dgm:t>
        <a:bodyPr/>
        <a:lstStyle/>
        <a:p>
          <a:endParaRPr lang="de-DE"/>
        </a:p>
      </dgm:t>
    </dgm:pt>
    <dgm:pt modelId="{4ACDFCCC-9E14-4716-B593-29ED946F3316}" type="pres">
      <dgm:prSet presAssocID="{99A2E443-2FDD-45E9-B86B-23CDEAA34DC9}" presName="Name0" presStyleCnt="0">
        <dgm:presLayoutVars>
          <dgm:chMax val="7"/>
          <dgm:chPref val="7"/>
          <dgm:dir/>
        </dgm:presLayoutVars>
      </dgm:prSet>
      <dgm:spPr/>
      <dgm:t>
        <a:bodyPr/>
        <a:lstStyle/>
        <a:p>
          <a:endParaRPr lang="de-DE"/>
        </a:p>
      </dgm:t>
    </dgm:pt>
    <dgm:pt modelId="{BFD73766-EA2E-4022-90C1-6AAB8B5168DE}" type="pres">
      <dgm:prSet presAssocID="{99A2E443-2FDD-45E9-B86B-23CDEAA34DC9}" presName="Name1" presStyleCnt="0"/>
      <dgm:spPr/>
    </dgm:pt>
    <dgm:pt modelId="{6DECEE38-F808-4814-9AFE-DBB090522DFD}" type="pres">
      <dgm:prSet presAssocID="{99A2E443-2FDD-45E9-B86B-23CDEAA34DC9}" presName="cycle" presStyleCnt="0"/>
      <dgm:spPr/>
    </dgm:pt>
    <dgm:pt modelId="{05B0CFB3-3BEA-42D3-A8BC-18EF522D047B}" type="pres">
      <dgm:prSet presAssocID="{99A2E443-2FDD-45E9-B86B-23CDEAA34DC9}" presName="srcNode" presStyleLbl="node1" presStyleIdx="0" presStyleCnt="1"/>
      <dgm:spPr/>
    </dgm:pt>
    <dgm:pt modelId="{51369278-9D72-46CC-A99A-652B6B347D15}" type="pres">
      <dgm:prSet presAssocID="{99A2E443-2FDD-45E9-B86B-23CDEAA34DC9}" presName="conn" presStyleLbl="parChTrans1D2" presStyleIdx="0" presStyleCnt="1"/>
      <dgm:spPr/>
      <dgm:t>
        <a:bodyPr/>
        <a:lstStyle/>
        <a:p>
          <a:endParaRPr lang="de-DE"/>
        </a:p>
      </dgm:t>
    </dgm:pt>
    <dgm:pt modelId="{FBF5FD1C-EED3-417F-93E4-FD89ED61319A}" type="pres">
      <dgm:prSet presAssocID="{99A2E443-2FDD-45E9-B86B-23CDEAA34DC9}" presName="extraNode" presStyleLbl="node1" presStyleIdx="0" presStyleCnt="1"/>
      <dgm:spPr/>
    </dgm:pt>
    <dgm:pt modelId="{1DB38E36-5AFC-42C8-B860-82354E9BA62F}" type="pres">
      <dgm:prSet presAssocID="{99A2E443-2FDD-45E9-B86B-23CDEAA34DC9}" presName="dstNode" presStyleLbl="node1" presStyleIdx="0" presStyleCnt="1"/>
      <dgm:spPr/>
    </dgm:pt>
    <dgm:pt modelId="{6CB37861-81A1-4404-A9F4-11164D12EF3C}" type="pres">
      <dgm:prSet presAssocID="{529396D5-1D58-46A5-AA6B-0109856A2708}" presName="text_1" presStyleLbl="node1" presStyleIdx="0" presStyleCnt="1">
        <dgm:presLayoutVars>
          <dgm:bulletEnabled val="1"/>
        </dgm:presLayoutVars>
      </dgm:prSet>
      <dgm:spPr/>
      <dgm:t>
        <a:bodyPr/>
        <a:lstStyle/>
        <a:p>
          <a:endParaRPr lang="de-DE"/>
        </a:p>
      </dgm:t>
    </dgm:pt>
    <dgm:pt modelId="{94DBC4CF-BF55-417B-ABE7-818F76386FD9}" type="pres">
      <dgm:prSet presAssocID="{529396D5-1D58-46A5-AA6B-0109856A2708}" presName="accent_1" presStyleCnt="0"/>
      <dgm:spPr/>
    </dgm:pt>
    <dgm:pt modelId="{621961F2-B09D-490C-8891-80791120B968}" type="pres">
      <dgm:prSet presAssocID="{529396D5-1D58-46A5-AA6B-0109856A2708}" presName="accentRepeatNode" presStyleLbl="solidFgAcc1" presStyleIdx="0" presStyleCnt="1" custLinFactNeighborY="2043"/>
      <dgm:spPr/>
    </dgm:pt>
  </dgm:ptLst>
  <dgm:cxnLst>
    <dgm:cxn modelId="{6FA2AE36-B93E-4220-B87A-9EFA78414A47}" srcId="{99A2E443-2FDD-45E9-B86B-23CDEAA34DC9}" destId="{529396D5-1D58-46A5-AA6B-0109856A2708}" srcOrd="0" destOrd="0" parTransId="{20F0EE7B-B38F-47E3-830F-3C4E7A7EB722}" sibTransId="{1451DD0D-3CBE-49A8-9C14-9034FDF783DA}"/>
    <dgm:cxn modelId="{440B745B-8749-4733-9552-99E12CBDC5B0}" type="presOf" srcId="{1451DD0D-3CBE-49A8-9C14-9034FDF783DA}" destId="{51369278-9D72-46CC-A99A-652B6B347D15}" srcOrd="0" destOrd="0" presId="urn:microsoft.com/office/officeart/2008/layout/VerticalCurvedList"/>
    <dgm:cxn modelId="{5B8CCB04-8615-4EBF-B13C-F6499ED34D7D}" type="presOf" srcId="{529396D5-1D58-46A5-AA6B-0109856A2708}" destId="{6CB37861-81A1-4404-A9F4-11164D12EF3C}" srcOrd="0" destOrd="0" presId="urn:microsoft.com/office/officeart/2008/layout/VerticalCurvedList"/>
    <dgm:cxn modelId="{EBFDD24D-A1F3-42D5-9CD9-21A7D13A440E}" type="presOf" srcId="{99A2E443-2FDD-45E9-B86B-23CDEAA34DC9}" destId="{4ACDFCCC-9E14-4716-B593-29ED946F3316}" srcOrd="0" destOrd="0" presId="urn:microsoft.com/office/officeart/2008/layout/VerticalCurvedList"/>
    <dgm:cxn modelId="{7DDA8C08-7229-4BF0-925E-91E66ABE6252}" type="presParOf" srcId="{4ACDFCCC-9E14-4716-B593-29ED946F3316}" destId="{BFD73766-EA2E-4022-90C1-6AAB8B5168DE}" srcOrd="0" destOrd="0" presId="urn:microsoft.com/office/officeart/2008/layout/VerticalCurvedList"/>
    <dgm:cxn modelId="{1731ED19-4B77-4BE1-A086-88D88DF11D4C}" type="presParOf" srcId="{BFD73766-EA2E-4022-90C1-6AAB8B5168DE}" destId="{6DECEE38-F808-4814-9AFE-DBB090522DFD}" srcOrd="0" destOrd="0" presId="urn:microsoft.com/office/officeart/2008/layout/VerticalCurvedList"/>
    <dgm:cxn modelId="{B9B5DD09-300B-4474-9D58-604AECB1AF4D}" type="presParOf" srcId="{6DECEE38-F808-4814-9AFE-DBB090522DFD}" destId="{05B0CFB3-3BEA-42D3-A8BC-18EF522D047B}" srcOrd="0" destOrd="0" presId="urn:microsoft.com/office/officeart/2008/layout/VerticalCurvedList"/>
    <dgm:cxn modelId="{A637B65D-1017-48C1-AD30-A38E018C77CD}" type="presParOf" srcId="{6DECEE38-F808-4814-9AFE-DBB090522DFD}" destId="{51369278-9D72-46CC-A99A-652B6B347D15}" srcOrd="1" destOrd="0" presId="urn:microsoft.com/office/officeart/2008/layout/VerticalCurvedList"/>
    <dgm:cxn modelId="{7F489518-CBA8-4DC2-96B7-ED6E8710BF8D}" type="presParOf" srcId="{6DECEE38-F808-4814-9AFE-DBB090522DFD}" destId="{FBF5FD1C-EED3-417F-93E4-FD89ED61319A}" srcOrd="2" destOrd="0" presId="urn:microsoft.com/office/officeart/2008/layout/VerticalCurvedList"/>
    <dgm:cxn modelId="{407500A0-6604-437D-A03E-DFADE84DCDA2}" type="presParOf" srcId="{6DECEE38-F808-4814-9AFE-DBB090522DFD}" destId="{1DB38E36-5AFC-42C8-B860-82354E9BA62F}" srcOrd="3" destOrd="0" presId="urn:microsoft.com/office/officeart/2008/layout/VerticalCurvedList"/>
    <dgm:cxn modelId="{64515F6E-233F-4C83-9C51-791AA11B4200}" type="presParOf" srcId="{BFD73766-EA2E-4022-90C1-6AAB8B5168DE}" destId="{6CB37861-81A1-4404-A9F4-11164D12EF3C}" srcOrd="1" destOrd="0" presId="urn:microsoft.com/office/officeart/2008/layout/VerticalCurvedList"/>
    <dgm:cxn modelId="{91726F78-FEA4-4F51-8A72-5B3073E37830}" type="presParOf" srcId="{BFD73766-EA2E-4022-90C1-6AAB8B5168DE}" destId="{94DBC4CF-BF55-417B-ABE7-818F76386FD9}" srcOrd="2" destOrd="0" presId="urn:microsoft.com/office/officeart/2008/layout/VerticalCurvedList"/>
    <dgm:cxn modelId="{35178213-994B-424A-A030-98A31A48A22D}" type="presParOf" srcId="{94DBC4CF-BF55-417B-ABE7-818F76386FD9}" destId="{621961F2-B09D-490C-8891-80791120B968}"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99A2E443-2FDD-45E9-B86B-23CDEAA34DC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DEE860EB-EBD3-4B25-A642-C687A45C43D8}">
      <dgm:prSet custT="1"/>
      <dgm:spPr>
        <a:solidFill>
          <a:srgbClr val="92D050"/>
        </a:solidFill>
      </dgm:spPr>
      <dgm:t>
        <a:bodyPr/>
        <a:lstStyle/>
        <a:p>
          <a:pPr rtl="0"/>
          <a:r>
            <a:rPr lang="de-DE" sz="2400" b="1" i="0" u="none" dirty="0" smtClean="0"/>
            <a:t>Risikoeigner</a:t>
          </a:r>
          <a:endParaRPr lang="de-DE" sz="2400" b="0" i="0" u="none" dirty="0"/>
        </a:p>
      </dgm:t>
    </dgm:pt>
    <dgm:pt modelId="{0FA7CFDA-5B20-4775-AE0E-DF0ABD44F606}" type="parTrans" cxnId="{198E3227-3B7C-4F2D-B417-E65A5B7E601B}">
      <dgm:prSet/>
      <dgm:spPr/>
      <dgm:t>
        <a:bodyPr/>
        <a:lstStyle/>
        <a:p>
          <a:endParaRPr lang="de-DE"/>
        </a:p>
      </dgm:t>
    </dgm:pt>
    <dgm:pt modelId="{0DFF085D-0D6D-4F39-8D3C-7F3E244950D9}" type="sibTrans" cxnId="{198E3227-3B7C-4F2D-B417-E65A5B7E601B}">
      <dgm:prSet/>
      <dgm:spPr/>
      <dgm:t>
        <a:bodyPr/>
        <a:lstStyle/>
        <a:p>
          <a:endParaRPr lang="de-DE"/>
        </a:p>
      </dgm:t>
    </dgm:pt>
    <dgm:pt modelId="{4ACDFCCC-9E14-4716-B593-29ED946F3316}" type="pres">
      <dgm:prSet presAssocID="{99A2E443-2FDD-45E9-B86B-23CDEAA34DC9}" presName="Name0" presStyleCnt="0">
        <dgm:presLayoutVars>
          <dgm:chMax val="7"/>
          <dgm:chPref val="7"/>
          <dgm:dir/>
        </dgm:presLayoutVars>
      </dgm:prSet>
      <dgm:spPr/>
      <dgm:t>
        <a:bodyPr/>
        <a:lstStyle/>
        <a:p>
          <a:endParaRPr lang="de-DE"/>
        </a:p>
      </dgm:t>
    </dgm:pt>
    <dgm:pt modelId="{BFD73766-EA2E-4022-90C1-6AAB8B5168DE}" type="pres">
      <dgm:prSet presAssocID="{99A2E443-2FDD-45E9-B86B-23CDEAA34DC9}" presName="Name1" presStyleCnt="0"/>
      <dgm:spPr/>
    </dgm:pt>
    <dgm:pt modelId="{6DECEE38-F808-4814-9AFE-DBB090522DFD}" type="pres">
      <dgm:prSet presAssocID="{99A2E443-2FDD-45E9-B86B-23CDEAA34DC9}" presName="cycle" presStyleCnt="0"/>
      <dgm:spPr/>
    </dgm:pt>
    <dgm:pt modelId="{05B0CFB3-3BEA-42D3-A8BC-18EF522D047B}" type="pres">
      <dgm:prSet presAssocID="{99A2E443-2FDD-45E9-B86B-23CDEAA34DC9}" presName="srcNode" presStyleLbl="node1" presStyleIdx="0" presStyleCnt="1"/>
      <dgm:spPr/>
    </dgm:pt>
    <dgm:pt modelId="{51369278-9D72-46CC-A99A-652B6B347D15}" type="pres">
      <dgm:prSet presAssocID="{99A2E443-2FDD-45E9-B86B-23CDEAA34DC9}" presName="conn" presStyleLbl="parChTrans1D2" presStyleIdx="0" presStyleCnt="1"/>
      <dgm:spPr/>
      <dgm:t>
        <a:bodyPr/>
        <a:lstStyle/>
        <a:p>
          <a:endParaRPr lang="de-DE"/>
        </a:p>
      </dgm:t>
    </dgm:pt>
    <dgm:pt modelId="{FBF5FD1C-EED3-417F-93E4-FD89ED61319A}" type="pres">
      <dgm:prSet presAssocID="{99A2E443-2FDD-45E9-B86B-23CDEAA34DC9}" presName="extraNode" presStyleLbl="node1" presStyleIdx="0" presStyleCnt="1"/>
      <dgm:spPr/>
    </dgm:pt>
    <dgm:pt modelId="{1DB38E36-5AFC-42C8-B860-82354E9BA62F}" type="pres">
      <dgm:prSet presAssocID="{99A2E443-2FDD-45E9-B86B-23CDEAA34DC9}" presName="dstNode" presStyleLbl="node1" presStyleIdx="0" presStyleCnt="1"/>
      <dgm:spPr/>
    </dgm:pt>
    <dgm:pt modelId="{EE32E403-D4F5-4E5B-BC69-43A4413C7E85}" type="pres">
      <dgm:prSet presAssocID="{DEE860EB-EBD3-4B25-A642-C687A45C43D8}" presName="text_1" presStyleLbl="node1" presStyleIdx="0" presStyleCnt="1">
        <dgm:presLayoutVars>
          <dgm:bulletEnabled val="1"/>
        </dgm:presLayoutVars>
      </dgm:prSet>
      <dgm:spPr/>
      <dgm:t>
        <a:bodyPr/>
        <a:lstStyle/>
        <a:p>
          <a:endParaRPr lang="de-DE"/>
        </a:p>
      </dgm:t>
    </dgm:pt>
    <dgm:pt modelId="{11E6E01C-3E53-4AB1-9A02-786865179DDA}" type="pres">
      <dgm:prSet presAssocID="{DEE860EB-EBD3-4B25-A642-C687A45C43D8}" presName="accent_1" presStyleCnt="0"/>
      <dgm:spPr/>
    </dgm:pt>
    <dgm:pt modelId="{56567A9E-51A4-4EB9-AE1F-820417E17D5B}" type="pres">
      <dgm:prSet presAssocID="{DEE860EB-EBD3-4B25-A642-C687A45C43D8}" presName="accentRepeatNode" presStyleLbl="solidFgAcc1" presStyleIdx="0" presStyleCnt="1"/>
      <dgm:spPr/>
    </dgm:pt>
  </dgm:ptLst>
  <dgm:cxnLst>
    <dgm:cxn modelId="{42A74E22-3664-4114-B10B-B7603DB19F62}" type="presOf" srcId="{DEE860EB-EBD3-4B25-A642-C687A45C43D8}" destId="{EE32E403-D4F5-4E5B-BC69-43A4413C7E85}" srcOrd="0" destOrd="0" presId="urn:microsoft.com/office/officeart/2008/layout/VerticalCurvedList"/>
    <dgm:cxn modelId="{198E3227-3B7C-4F2D-B417-E65A5B7E601B}" srcId="{99A2E443-2FDD-45E9-B86B-23CDEAA34DC9}" destId="{DEE860EB-EBD3-4B25-A642-C687A45C43D8}" srcOrd="0" destOrd="0" parTransId="{0FA7CFDA-5B20-4775-AE0E-DF0ABD44F606}" sibTransId="{0DFF085D-0D6D-4F39-8D3C-7F3E244950D9}"/>
    <dgm:cxn modelId="{EBFDD24D-A1F3-42D5-9CD9-21A7D13A440E}" type="presOf" srcId="{99A2E443-2FDD-45E9-B86B-23CDEAA34DC9}" destId="{4ACDFCCC-9E14-4716-B593-29ED946F3316}" srcOrd="0" destOrd="0" presId="urn:microsoft.com/office/officeart/2008/layout/VerticalCurvedList"/>
    <dgm:cxn modelId="{EE9DADB7-455D-499A-B17E-823079731221}" type="presOf" srcId="{0DFF085D-0D6D-4F39-8D3C-7F3E244950D9}" destId="{51369278-9D72-46CC-A99A-652B6B347D15}" srcOrd="0" destOrd="0" presId="urn:microsoft.com/office/officeart/2008/layout/VerticalCurvedList"/>
    <dgm:cxn modelId="{7DDA8C08-7229-4BF0-925E-91E66ABE6252}" type="presParOf" srcId="{4ACDFCCC-9E14-4716-B593-29ED946F3316}" destId="{BFD73766-EA2E-4022-90C1-6AAB8B5168DE}" srcOrd="0" destOrd="0" presId="urn:microsoft.com/office/officeart/2008/layout/VerticalCurvedList"/>
    <dgm:cxn modelId="{1731ED19-4B77-4BE1-A086-88D88DF11D4C}" type="presParOf" srcId="{BFD73766-EA2E-4022-90C1-6AAB8B5168DE}" destId="{6DECEE38-F808-4814-9AFE-DBB090522DFD}" srcOrd="0" destOrd="0" presId="urn:microsoft.com/office/officeart/2008/layout/VerticalCurvedList"/>
    <dgm:cxn modelId="{B9B5DD09-300B-4474-9D58-604AECB1AF4D}" type="presParOf" srcId="{6DECEE38-F808-4814-9AFE-DBB090522DFD}" destId="{05B0CFB3-3BEA-42D3-A8BC-18EF522D047B}" srcOrd="0" destOrd="0" presId="urn:microsoft.com/office/officeart/2008/layout/VerticalCurvedList"/>
    <dgm:cxn modelId="{A637B65D-1017-48C1-AD30-A38E018C77CD}" type="presParOf" srcId="{6DECEE38-F808-4814-9AFE-DBB090522DFD}" destId="{51369278-9D72-46CC-A99A-652B6B347D15}" srcOrd="1" destOrd="0" presId="urn:microsoft.com/office/officeart/2008/layout/VerticalCurvedList"/>
    <dgm:cxn modelId="{7F489518-CBA8-4DC2-96B7-ED6E8710BF8D}" type="presParOf" srcId="{6DECEE38-F808-4814-9AFE-DBB090522DFD}" destId="{FBF5FD1C-EED3-417F-93E4-FD89ED61319A}" srcOrd="2" destOrd="0" presId="urn:microsoft.com/office/officeart/2008/layout/VerticalCurvedList"/>
    <dgm:cxn modelId="{407500A0-6604-437D-A03E-DFADE84DCDA2}" type="presParOf" srcId="{6DECEE38-F808-4814-9AFE-DBB090522DFD}" destId="{1DB38E36-5AFC-42C8-B860-82354E9BA62F}" srcOrd="3" destOrd="0" presId="urn:microsoft.com/office/officeart/2008/layout/VerticalCurvedList"/>
    <dgm:cxn modelId="{E68CCD84-A214-4ACD-8A42-27D7D30F7A06}" type="presParOf" srcId="{BFD73766-EA2E-4022-90C1-6AAB8B5168DE}" destId="{EE32E403-D4F5-4E5B-BC69-43A4413C7E85}" srcOrd="1" destOrd="0" presId="urn:microsoft.com/office/officeart/2008/layout/VerticalCurvedList"/>
    <dgm:cxn modelId="{577D4D34-1B78-43F9-9EA6-F09B6A0E22BA}" type="presParOf" srcId="{BFD73766-EA2E-4022-90C1-6AAB8B5168DE}" destId="{11E6E01C-3E53-4AB1-9A02-786865179DDA}" srcOrd="2" destOrd="0" presId="urn:microsoft.com/office/officeart/2008/layout/VerticalCurvedList"/>
    <dgm:cxn modelId="{296894B2-BDAD-48F0-B56A-7F899A27E436}" type="presParOf" srcId="{11E6E01C-3E53-4AB1-9A02-786865179DDA}" destId="{56567A9E-51A4-4EB9-AE1F-820417E17D5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99A2E443-2FDD-45E9-B86B-23CDEAA34DC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DEE860EB-EBD3-4B25-A642-C687A45C43D8}">
      <dgm:prSet custT="1"/>
      <dgm:spPr/>
      <dgm:t>
        <a:bodyPr/>
        <a:lstStyle/>
        <a:p>
          <a:pPr rtl="0"/>
          <a:r>
            <a:rPr lang="de-DE" sz="2400" b="1" i="0" u="none" dirty="0" smtClean="0"/>
            <a:t>Risikomanager</a:t>
          </a:r>
          <a:endParaRPr lang="de-DE" sz="2400" b="0" i="0" u="none" dirty="0"/>
        </a:p>
      </dgm:t>
    </dgm:pt>
    <dgm:pt modelId="{0FA7CFDA-5B20-4775-AE0E-DF0ABD44F606}" type="parTrans" cxnId="{198E3227-3B7C-4F2D-B417-E65A5B7E601B}">
      <dgm:prSet/>
      <dgm:spPr/>
      <dgm:t>
        <a:bodyPr/>
        <a:lstStyle/>
        <a:p>
          <a:endParaRPr lang="de-DE"/>
        </a:p>
      </dgm:t>
    </dgm:pt>
    <dgm:pt modelId="{0DFF085D-0D6D-4F39-8D3C-7F3E244950D9}" type="sibTrans" cxnId="{198E3227-3B7C-4F2D-B417-E65A5B7E601B}">
      <dgm:prSet/>
      <dgm:spPr/>
      <dgm:t>
        <a:bodyPr/>
        <a:lstStyle/>
        <a:p>
          <a:endParaRPr lang="de-DE"/>
        </a:p>
      </dgm:t>
    </dgm:pt>
    <dgm:pt modelId="{4ACDFCCC-9E14-4716-B593-29ED946F3316}" type="pres">
      <dgm:prSet presAssocID="{99A2E443-2FDD-45E9-B86B-23CDEAA34DC9}" presName="Name0" presStyleCnt="0">
        <dgm:presLayoutVars>
          <dgm:chMax val="7"/>
          <dgm:chPref val="7"/>
          <dgm:dir/>
        </dgm:presLayoutVars>
      </dgm:prSet>
      <dgm:spPr/>
      <dgm:t>
        <a:bodyPr/>
        <a:lstStyle/>
        <a:p>
          <a:endParaRPr lang="de-DE"/>
        </a:p>
      </dgm:t>
    </dgm:pt>
    <dgm:pt modelId="{BFD73766-EA2E-4022-90C1-6AAB8B5168DE}" type="pres">
      <dgm:prSet presAssocID="{99A2E443-2FDD-45E9-B86B-23CDEAA34DC9}" presName="Name1" presStyleCnt="0"/>
      <dgm:spPr/>
    </dgm:pt>
    <dgm:pt modelId="{6DECEE38-F808-4814-9AFE-DBB090522DFD}" type="pres">
      <dgm:prSet presAssocID="{99A2E443-2FDD-45E9-B86B-23CDEAA34DC9}" presName="cycle" presStyleCnt="0"/>
      <dgm:spPr/>
    </dgm:pt>
    <dgm:pt modelId="{05B0CFB3-3BEA-42D3-A8BC-18EF522D047B}" type="pres">
      <dgm:prSet presAssocID="{99A2E443-2FDD-45E9-B86B-23CDEAA34DC9}" presName="srcNode" presStyleLbl="node1" presStyleIdx="0" presStyleCnt="1"/>
      <dgm:spPr/>
    </dgm:pt>
    <dgm:pt modelId="{51369278-9D72-46CC-A99A-652B6B347D15}" type="pres">
      <dgm:prSet presAssocID="{99A2E443-2FDD-45E9-B86B-23CDEAA34DC9}" presName="conn" presStyleLbl="parChTrans1D2" presStyleIdx="0" presStyleCnt="1"/>
      <dgm:spPr/>
      <dgm:t>
        <a:bodyPr/>
        <a:lstStyle/>
        <a:p>
          <a:endParaRPr lang="de-DE"/>
        </a:p>
      </dgm:t>
    </dgm:pt>
    <dgm:pt modelId="{FBF5FD1C-EED3-417F-93E4-FD89ED61319A}" type="pres">
      <dgm:prSet presAssocID="{99A2E443-2FDD-45E9-B86B-23CDEAA34DC9}" presName="extraNode" presStyleLbl="node1" presStyleIdx="0" presStyleCnt="1"/>
      <dgm:spPr/>
    </dgm:pt>
    <dgm:pt modelId="{1DB38E36-5AFC-42C8-B860-82354E9BA62F}" type="pres">
      <dgm:prSet presAssocID="{99A2E443-2FDD-45E9-B86B-23CDEAA34DC9}" presName="dstNode" presStyleLbl="node1" presStyleIdx="0" presStyleCnt="1"/>
      <dgm:spPr/>
    </dgm:pt>
    <dgm:pt modelId="{EE32E403-D4F5-4E5B-BC69-43A4413C7E85}" type="pres">
      <dgm:prSet presAssocID="{DEE860EB-EBD3-4B25-A642-C687A45C43D8}" presName="text_1" presStyleLbl="node1" presStyleIdx="0" presStyleCnt="1">
        <dgm:presLayoutVars>
          <dgm:bulletEnabled val="1"/>
        </dgm:presLayoutVars>
      </dgm:prSet>
      <dgm:spPr/>
      <dgm:t>
        <a:bodyPr/>
        <a:lstStyle/>
        <a:p>
          <a:endParaRPr lang="de-DE"/>
        </a:p>
      </dgm:t>
    </dgm:pt>
    <dgm:pt modelId="{11E6E01C-3E53-4AB1-9A02-786865179DDA}" type="pres">
      <dgm:prSet presAssocID="{DEE860EB-EBD3-4B25-A642-C687A45C43D8}" presName="accent_1" presStyleCnt="0"/>
      <dgm:spPr/>
    </dgm:pt>
    <dgm:pt modelId="{56567A9E-51A4-4EB9-AE1F-820417E17D5B}" type="pres">
      <dgm:prSet presAssocID="{DEE860EB-EBD3-4B25-A642-C687A45C43D8}" presName="accentRepeatNode" presStyleLbl="solidFgAcc1" presStyleIdx="0" presStyleCnt="1"/>
      <dgm:spPr/>
    </dgm:pt>
  </dgm:ptLst>
  <dgm:cxnLst>
    <dgm:cxn modelId="{42A74E22-3664-4114-B10B-B7603DB19F62}" type="presOf" srcId="{DEE860EB-EBD3-4B25-A642-C687A45C43D8}" destId="{EE32E403-D4F5-4E5B-BC69-43A4413C7E85}" srcOrd="0" destOrd="0" presId="urn:microsoft.com/office/officeart/2008/layout/VerticalCurvedList"/>
    <dgm:cxn modelId="{198E3227-3B7C-4F2D-B417-E65A5B7E601B}" srcId="{99A2E443-2FDD-45E9-B86B-23CDEAA34DC9}" destId="{DEE860EB-EBD3-4B25-A642-C687A45C43D8}" srcOrd="0" destOrd="0" parTransId="{0FA7CFDA-5B20-4775-AE0E-DF0ABD44F606}" sibTransId="{0DFF085D-0D6D-4F39-8D3C-7F3E244950D9}"/>
    <dgm:cxn modelId="{EBFDD24D-A1F3-42D5-9CD9-21A7D13A440E}" type="presOf" srcId="{99A2E443-2FDD-45E9-B86B-23CDEAA34DC9}" destId="{4ACDFCCC-9E14-4716-B593-29ED946F3316}" srcOrd="0" destOrd="0" presId="urn:microsoft.com/office/officeart/2008/layout/VerticalCurvedList"/>
    <dgm:cxn modelId="{EE9DADB7-455D-499A-B17E-823079731221}" type="presOf" srcId="{0DFF085D-0D6D-4F39-8D3C-7F3E244950D9}" destId="{51369278-9D72-46CC-A99A-652B6B347D15}" srcOrd="0" destOrd="0" presId="urn:microsoft.com/office/officeart/2008/layout/VerticalCurvedList"/>
    <dgm:cxn modelId="{7DDA8C08-7229-4BF0-925E-91E66ABE6252}" type="presParOf" srcId="{4ACDFCCC-9E14-4716-B593-29ED946F3316}" destId="{BFD73766-EA2E-4022-90C1-6AAB8B5168DE}" srcOrd="0" destOrd="0" presId="urn:microsoft.com/office/officeart/2008/layout/VerticalCurvedList"/>
    <dgm:cxn modelId="{1731ED19-4B77-4BE1-A086-88D88DF11D4C}" type="presParOf" srcId="{BFD73766-EA2E-4022-90C1-6AAB8B5168DE}" destId="{6DECEE38-F808-4814-9AFE-DBB090522DFD}" srcOrd="0" destOrd="0" presId="urn:microsoft.com/office/officeart/2008/layout/VerticalCurvedList"/>
    <dgm:cxn modelId="{B9B5DD09-300B-4474-9D58-604AECB1AF4D}" type="presParOf" srcId="{6DECEE38-F808-4814-9AFE-DBB090522DFD}" destId="{05B0CFB3-3BEA-42D3-A8BC-18EF522D047B}" srcOrd="0" destOrd="0" presId="urn:microsoft.com/office/officeart/2008/layout/VerticalCurvedList"/>
    <dgm:cxn modelId="{A637B65D-1017-48C1-AD30-A38E018C77CD}" type="presParOf" srcId="{6DECEE38-F808-4814-9AFE-DBB090522DFD}" destId="{51369278-9D72-46CC-A99A-652B6B347D15}" srcOrd="1" destOrd="0" presId="urn:microsoft.com/office/officeart/2008/layout/VerticalCurvedList"/>
    <dgm:cxn modelId="{7F489518-CBA8-4DC2-96B7-ED6E8710BF8D}" type="presParOf" srcId="{6DECEE38-F808-4814-9AFE-DBB090522DFD}" destId="{FBF5FD1C-EED3-417F-93E4-FD89ED61319A}" srcOrd="2" destOrd="0" presId="urn:microsoft.com/office/officeart/2008/layout/VerticalCurvedList"/>
    <dgm:cxn modelId="{407500A0-6604-437D-A03E-DFADE84DCDA2}" type="presParOf" srcId="{6DECEE38-F808-4814-9AFE-DBB090522DFD}" destId="{1DB38E36-5AFC-42C8-B860-82354E9BA62F}" srcOrd="3" destOrd="0" presId="urn:microsoft.com/office/officeart/2008/layout/VerticalCurvedList"/>
    <dgm:cxn modelId="{E68CCD84-A214-4ACD-8A42-27D7D30F7A06}" type="presParOf" srcId="{BFD73766-EA2E-4022-90C1-6AAB8B5168DE}" destId="{EE32E403-D4F5-4E5B-BC69-43A4413C7E85}" srcOrd="1" destOrd="0" presId="urn:microsoft.com/office/officeart/2008/layout/VerticalCurvedList"/>
    <dgm:cxn modelId="{577D4D34-1B78-43F9-9EA6-F09B6A0E22BA}" type="presParOf" srcId="{BFD73766-EA2E-4022-90C1-6AAB8B5168DE}" destId="{11E6E01C-3E53-4AB1-9A02-786865179DDA}" srcOrd="2" destOrd="0" presId="urn:microsoft.com/office/officeart/2008/layout/VerticalCurvedList"/>
    <dgm:cxn modelId="{296894B2-BDAD-48F0-B56A-7F899A27E436}" type="presParOf" srcId="{11E6E01C-3E53-4AB1-9A02-786865179DDA}" destId="{56567A9E-51A4-4EB9-AE1F-820417E17D5B}" srcOrd="0" destOrd="0" presId="urn:microsoft.com/office/officeart/2008/layout/VerticalCurved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B5C5D00C-F28F-4723-B37E-C3B71E829D85}">
      <dgm:prSet phldrT="[Text]"/>
      <dgm:spPr>
        <a:solidFill>
          <a:srgbClr val="FF0000"/>
        </a:solidFill>
      </dgm:spPr>
      <dgm:t>
        <a:bodyPr/>
        <a:lstStyle/>
        <a:p>
          <a:r>
            <a:rPr lang="de-DE" dirty="0" smtClean="0"/>
            <a:t>Risiko</a:t>
          </a:r>
          <a:endParaRPr lang="de-DE" dirty="0"/>
        </a:p>
      </dgm:t>
    </dgm:pt>
    <dgm:pt modelId="{2D2F57D9-A47F-4D7A-932D-F059908FD93F}" type="parTrans" cxnId="{CECC699A-6EDA-460A-9596-F7E4635BC17E}">
      <dgm:prSet/>
      <dgm:spPr/>
      <dgm:t>
        <a:bodyPr/>
        <a:lstStyle/>
        <a:p>
          <a:endParaRPr lang="de-DE"/>
        </a:p>
      </dgm:t>
    </dgm:pt>
    <dgm:pt modelId="{D1E1218B-8CBC-479B-9224-1896596E119E}" type="sibTrans" cxnId="{CECC699A-6EDA-460A-9596-F7E4635BC17E}">
      <dgm:prSet/>
      <dgm:spPr/>
      <dgm:t>
        <a:bodyPr/>
        <a:lstStyle/>
        <a:p>
          <a:endParaRPr lang="de-DE"/>
        </a:p>
      </dgm:t>
    </dgm:pt>
    <dgm:pt modelId="{5BB0D6BE-8435-4038-877D-70278D615E74}">
      <dgm:prSet phldrT="[Text]"/>
      <dgm:spPr>
        <a:solidFill>
          <a:srgbClr val="FFC000"/>
        </a:solidFill>
      </dgm:spPr>
      <dgm:t>
        <a:bodyPr/>
        <a:lstStyle/>
        <a:p>
          <a:r>
            <a:rPr lang="de-DE" dirty="0" smtClean="0"/>
            <a:t>Risikomanagementprozess</a:t>
          </a:r>
          <a:endParaRPr lang="de-DE" dirty="0"/>
        </a:p>
      </dgm:t>
    </dgm:pt>
    <dgm:pt modelId="{2734DA19-3EB0-4B0A-9F0F-4025BD8C69AC}" type="parTrans" cxnId="{764F08CF-8ADE-4AB6-9CC4-4BA77AD18D4B}">
      <dgm:prSet/>
      <dgm:spPr/>
      <dgm:t>
        <a:bodyPr/>
        <a:lstStyle/>
        <a:p>
          <a:endParaRPr lang="de-DE"/>
        </a:p>
      </dgm:t>
    </dgm:pt>
    <dgm:pt modelId="{F369B332-4050-4AF2-88F3-7C6D035CD6D1}" type="sibTrans" cxnId="{764F08CF-8ADE-4AB6-9CC4-4BA77AD18D4B}">
      <dgm:prSet/>
      <dgm:spPr/>
      <dgm:t>
        <a:bodyPr/>
        <a:lstStyle/>
        <a:p>
          <a:endParaRPr lang="de-DE"/>
        </a:p>
      </dgm:t>
    </dgm:pt>
    <dgm:pt modelId="{0758A260-1192-440A-B337-F9DFF79EDF07}">
      <dgm:prSet phldrT="[Text]"/>
      <dgm:spPr>
        <a:solidFill>
          <a:srgbClr val="92D050"/>
        </a:solidFill>
      </dgm:spPr>
      <dgm:t>
        <a:bodyPr/>
        <a:lstStyle/>
        <a:p>
          <a:r>
            <a:rPr lang="de-DE" dirty="0" smtClean="0"/>
            <a:t>Risikobeurteilung</a:t>
          </a:r>
          <a:endParaRPr lang="de-DE" dirty="0"/>
        </a:p>
      </dgm:t>
    </dgm:pt>
    <dgm:pt modelId="{00044CEC-467D-4C33-A55A-94275A88FDF0}" type="parTrans" cxnId="{75DF82E3-7711-4955-83CD-7785D1489F64}">
      <dgm:prSet/>
      <dgm:spPr/>
      <dgm:t>
        <a:bodyPr/>
        <a:lstStyle/>
        <a:p>
          <a:endParaRPr lang="de-DE"/>
        </a:p>
      </dgm:t>
    </dgm:pt>
    <dgm:pt modelId="{C09D1911-5D8E-42B8-B693-C673522AF723}" type="sibTrans" cxnId="{75DF82E3-7711-4955-83CD-7785D1489F64}">
      <dgm:prSet/>
      <dgm:spPr/>
      <dgm:t>
        <a:bodyPr/>
        <a:lstStyle/>
        <a:p>
          <a:endParaRPr lang="de-DE"/>
        </a:p>
      </dgm:t>
    </dgm:pt>
    <dgm:pt modelId="{6EB5BEF9-90DA-4C15-AB54-E0DD6C63851D}">
      <dgm:prSet phldrT="[Text]"/>
      <dgm:spPr>
        <a:solidFill>
          <a:srgbClr val="00B050"/>
        </a:solidFill>
      </dgm:spPr>
      <dgm:t>
        <a:bodyPr/>
        <a:lstStyle/>
        <a:p>
          <a:r>
            <a:rPr lang="de-DE" dirty="0" smtClean="0"/>
            <a:t>Risikokriterien</a:t>
          </a:r>
          <a:endParaRPr lang="de-DE" dirty="0"/>
        </a:p>
      </dgm:t>
    </dgm:pt>
    <dgm:pt modelId="{82869605-610C-400F-B7F5-E5F0FA233798}" type="parTrans" cxnId="{695FE436-1404-4DEB-923D-F8BEECDB1B4E}">
      <dgm:prSet/>
      <dgm:spPr/>
      <dgm:t>
        <a:bodyPr/>
        <a:lstStyle/>
        <a:p>
          <a:endParaRPr lang="de-DE"/>
        </a:p>
      </dgm:t>
    </dgm:pt>
    <dgm:pt modelId="{09914610-3518-4353-B3ED-9DF5F057C10F}" type="sibTrans" cxnId="{695FE436-1404-4DEB-923D-F8BEECDB1B4E}">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4"/>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4"/>
      <dgm:spPr/>
    </dgm:pt>
    <dgm:pt modelId="{E5104B29-EC80-4296-BE16-5EBB8835E33F}" type="pres">
      <dgm:prSet presAssocID="{F03D27D2-9384-4570-A7C5-8ECBC153376E}" presName="dstNode" presStyleLbl="node1" presStyleIdx="0" presStyleCnt="4"/>
      <dgm:spPr/>
    </dgm:pt>
    <dgm:pt modelId="{A88934DB-86FF-49DE-9DCD-7027AABE80F4}" type="pres">
      <dgm:prSet presAssocID="{B5C5D00C-F28F-4723-B37E-C3B71E829D85}" presName="text_1" presStyleLbl="node1" presStyleIdx="0" presStyleCnt="4">
        <dgm:presLayoutVars>
          <dgm:bulletEnabled val="1"/>
        </dgm:presLayoutVars>
      </dgm:prSet>
      <dgm:spPr/>
      <dgm:t>
        <a:bodyPr/>
        <a:lstStyle/>
        <a:p>
          <a:endParaRPr lang="de-DE"/>
        </a:p>
      </dgm:t>
    </dgm:pt>
    <dgm:pt modelId="{B780070C-6A7E-44BF-975A-0B499CD1A8CB}" type="pres">
      <dgm:prSet presAssocID="{B5C5D00C-F28F-4723-B37E-C3B71E829D85}" presName="accent_1" presStyleCnt="0"/>
      <dgm:spPr/>
    </dgm:pt>
    <dgm:pt modelId="{FF4846C5-ABE6-4E79-8FCE-E18485202464}" type="pres">
      <dgm:prSet presAssocID="{B5C5D00C-F28F-4723-B37E-C3B71E829D85}" presName="accentRepeatNode" presStyleLbl="solidFgAcc1" presStyleIdx="0" presStyleCnt="4"/>
      <dgm:spPr/>
    </dgm:pt>
    <dgm:pt modelId="{BB365D70-A704-4CA3-8841-6E77BCA9AD2A}" type="pres">
      <dgm:prSet presAssocID="{5BB0D6BE-8435-4038-877D-70278D615E74}" presName="text_2" presStyleLbl="node1" presStyleIdx="1" presStyleCnt="4">
        <dgm:presLayoutVars>
          <dgm:bulletEnabled val="1"/>
        </dgm:presLayoutVars>
      </dgm:prSet>
      <dgm:spPr/>
      <dgm:t>
        <a:bodyPr/>
        <a:lstStyle/>
        <a:p>
          <a:endParaRPr lang="de-DE"/>
        </a:p>
      </dgm:t>
    </dgm:pt>
    <dgm:pt modelId="{CD4103D9-5460-4333-AFF5-C338503D8BFA}" type="pres">
      <dgm:prSet presAssocID="{5BB0D6BE-8435-4038-877D-70278D615E74}" presName="accent_2" presStyleCnt="0"/>
      <dgm:spPr/>
    </dgm:pt>
    <dgm:pt modelId="{2E8B9DA8-3EF4-47BC-B3AD-FE6DF96205CA}" type="pres">
      <dgm:prSet presAssocID="{5BB0D6BE-8435-4038-877D-70278D615E74}" presName="accentRepeatNode" presStyleLbl="solidFgAcc1" presStyleIdx="1" presStyleCnt="4"/>
      <dgm:spPr/>
    </dgm:pt>
    <dgm:pt modelId="{266EF621-737E-45B0-8CC4-5473BDA7C099}" type="pres">
      <dgm:prSet presAssocID="{0758A260-1192-440A-B337-F9DFF79EDF07}" presName="text_3" presStyleLbl="node1" presStyleIdx="2" presStyleCnt="4">
        <dgm:presLayoutVars>
          <dgm:bulletEnabled val="1"/>
        </dgm:presLayoutVars>
      </dgm:prSet>
      <dgm:spPr/>
      <dgm:t>
        <a:bodyPr/>
        <a:lstStyle/>
        <a:p>
          <a:endParaRPr lang="de-DE"/>
        </a:p>
      </dgm:t>
    </dgm:pt>
    <dgm:pt modelId="{DA702434-8AB5-43DA-B461-CB49C5D47835}" type="pres">
      <dgm:prSet presAssocID="{0758A260-1192-440A-B337-F9DFF79EDF07}" presName="accent_3" presStyleCnt="0"/>
      <dgm:spPr/>
    </dgm:pt>
    <dgm:pt modelId="{0EFDBDAC-A8EC-4FE3-8BC5-D8325B0200F7}" type="pres">
      <dgm:prSet presAssocID="{0758A260-1192-440A-B337-F9DFF79EDF07}" presName="accentRepeatNode" presStyleLbl="solidFgAcc1" presStyleIdx="2" presStyleCnt="4"/>
      <dgm:spPr/>
    </dgm:pt>
    <dgm:pt modelId="{0CF02502-A042-4B05-A24A-1A31A0F784D6}" type="pres">
      <dgm:prSet presAssocID="{6EB5BEF9-90DA-4C15-AB54-E0DD6C63851D}" presName="text_4" presStyleLbl="node1" presStyleIdx="3" presStyleCnt="4">
        <dgm:presLayoutVars>
          <dgm:bulletEnabled val="1"/>
        </dgm:presLayoutVars>
      </dgm:prSet>
      <dgm:spPr/>
      <dgm:t>
        <a:bodyPr/>
        <a:lstStyle/>
        <a:p>
          <a:endParaRPr lang="de-DE"/>
        </a:p>
      </dgm:t>
    </dgm:pt>
    <dgm:pt modelId="{BE135F83-2530-447F-A4FB-25B58A6EAE29}" type="pres">
      <dgm:prSet presAssocID="{6EB5BEF9-90DA-4C15-AB54-E0DD6C63851D}" presName="accent_4" presStyleCnt="0"/>
      <dgm:spPr/>
    </dgm:pt>
    <dgm:pt modelId="{74BE3B71-4000-4412-9734-C821A6819C8D}" type="pres">
      <dgm:prSet presAssocID="{6EB5BEF9-90DA-4C15-AB54-E0DD6C63851D}" presName="accentRepeatNode" presStyleLbl="solidFgAcc1" presStyleIdx="3" presStyleCnt="4"/>
      <dgm:spPr/>
    </dgm:pt>
  </dgm:ptLst>
  <dgm:cxnLst>
    <dgm:cxn modelId="{764F08CF-8ADE-4AB6-9CC4-4BA77AD18D4B}" srcId="{F03D27D2-9384-4570-A7C5-8ECBC153376E}" destId="{5BB0D6BE-8435-4038-877D-70278D615E74}" srcOrd="1" destOrd="0" parTransId="{2734DA19-3EB0-4B0A-9F0F-4025BD8C69AC}" sibTransId="{F369B332-4050-4AF2-88F3-7C6D035CD6D1}"/>
    <dgm:cxn modelId="{55DFE760-A6DA-4EC2-9844-240E04C74A29}" type="presOf" srcId="{0758A260-1192-440A-B337-F9DFF79EDF07}" destId="{266EF621-737E-45B0-8CC4-5473BDA7C099}" srcOrd="0" destOrd="0" presId="urn:microsoft.com/office/officeart/2008/layout/VerticalCurvedList"/>
    <dgm:cxn modelId="{695FE436-1404-4DEB-923D-F8BEECDB1B4E}" srcId="{F03D27D2-9384-4570-A7C5-8ECBC153376E}" destId="{6EB5BEF9-90DA-4C15-AB54-E0DD6C63851D}" srcOrd="3" destOrd="0" parTransId="{82869605-610C-400F-B7F5-E5F0FA233798}" sibTransId="{09914610-3518-4353-B3ED-9DF5F057C10F}"/>
    <dgm:cxn modelId="{CECC699A-6EDA-460A-9596-F7E4635BC17E}" srcId="{F03D27D2-9384-4570-A7C5-8ECBC153376E}" destId="{B5C5D00C-F28F-4723-B37E-C3B71E829D85}" srcOrd="0" destOrd="0" parTransId="{2D2F57D9-A47F-4D7A-932D-F059908FD93F}" sibTransId="{D1E1218B-8CBC-479B-9224-1896596E119E}"/>
    <dgm:cxn modelId="{BCC97143-650C-47C7-B626-3806B7B17AC2}" type="presOf" srcId="{F03D27D2-9384-4570-A7C5-8ECBC153376E}" destId="{02F10D2B-40C5-4E5F-A080-0B9E17E19C41}" srcOrd="0" destOrd="0" presId="urn:microsoft.com/office/officeart/2008/layout/VerticalCurvedList"/>
    <dgm:cxn modelId="{A72B4794-95D4-40F1-B9F9-2C293569271E}" type="presOf" srcId="{B5C5D00C-F28F-4723-B37E-C3B71E829D85}" destId="{A88934DB-86FF-49DE-9DCD-7027AABE80F4}" srcOrd="0" destOrd="0" presId="urn:microsoft.com/office/officeart/2008/layout/VerticalCurvedList"/>
    <dgm:cxn modelId="{3DA7D310-9E90-4A32-A1C9-8CB41DB3F651}" type="presOf" srcId="{D1E1218B-8CBC-479B-9224-1896596E119E}" destId="{B04669A5-22C4-4CE6-A984-2CAC4FC9C031}" srcOrd="0" destOrd="0" presId="urn:microsoft.com/office/officeart/2008/layout/VerticalCurvedList"/>
    <dgm:cxn modelId="{05A68ADE-C002-490B-A2AC-788207F7BC1A}" type="presOf" srcId="{6EB5BEF9-90DA-4C15-AB54-E0DD6C63851D}" destId="{0CF02502-A042-4B05-A24A-1A31A0F784D6}" srcOrd="0" destOrd="0" presId="urn:microsoft.com/office/officeart/2008/layout/VerticalCurvedList"/>
    <dgm:cxn modelId="{75DF82E3-7711-4955-83CD-7785D1489F64}" srcId="{F03D27D2-9384-4570-A7C5-8ECBC153376E}" destId="{0758A260-1192-440A-B337-F9DFF79EDF07}" srcOrd="2" destOrd="0" parTransId="{00044CEC-467D-4C33-A55A-94275A88FDF0}" sibTransId="{C09D1911-5D8E-42B8-B693-C673522AF723}"/>
    <dgm:cxn modelId="{8227DC59-C535-4DD4-B3CC-1C4EEB35960F}" type="presOf" srcId="{5BB0D6BE-8435-4038-877D-70278D615E74}" destId="{BB365D70-A704-4CA3-8841-6E77BCA9AD2A}"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C9BC718A-141D-4E0B-8FA9-56F26E1E2167}" type="presParOf" srcId="{6ECF81BD-E8DE-40B5-9BA4-7D1E3EF8C222}" destId="{A88934DB-86FF-49DE-9DCD-7027AABE80F4}" srcOrd="1" destOrd="0" presId="urn:microsoft.com/office/officeart/2008/layout/VerticalCurvedList"/>
    <dgm:cxn modelId="{6D346E88-1A16-4C2A-9A6D-8B9768733190}" type="presParOf" srcId="{6ECF81BD-E8DE-40B5-9BA4-7D1E3EF8C222}" destId="{B780070C-6A7E-44BF-975A-0B499CD1A8CB}" srcOrd="2" destOrd="0" presId="urn:microsoft.com/office/officeart/2008/layout/VerticalCurvedList"/>
    <dgm:cxn modelId="{7C2B1821-4AED-44D2-A74B-11BC3143A3CA}" type="presParOf" srcId="{B780070C-6A7E-44BF-975A-0B499CD1A8CB}" destId="{FF4846C5-ABE6-4E79-8FCE-E18485202464}" srcOrd="0" destOrd="0" presId="urn:microsoft.com/office/officeart/2008/layout/VerticalCurvedList"/>
    <dgm:cxn modelId="{154CFAE4-D202-437A-A367-5EAF6051ADFF}" type="presParOf" srcId="{6ECF81BD-E8DE-40B5-9BA4-7D1E3EF8C222}" destId="{BB365D70-A704-4CA3-8841-6E77BCA9AD2A}" srcOrd="3" destOrd="0" presId="urn:microsoft.com/office/officeart/2008/layout/VerticalCurvedList"/>
    <dgm:cxn modelId="{F9CB3CCD-1EE7-4278-98F8-68B48A37C078}" type="presParOf" srcId="{6ECF81BD-E8DE-40B5-9BA4-7D1E3EF8C222}" destId="{CD4103D9-5460-4333-AFF5-C338503D8BFA}" srcOrd="4" destOrd="0" presId="urn:microsoft.com/office/officeart/2008/layout/VerticalCurvedList"/>
    <dgm:cxn modelId="{EA8CCB3D-88F1-4F19-A1EE-F493E258CA3D}" type="presParOf" srcId="{CD4103D9-5460-4333-AFF5-C338503D8BFA}" destId="{2E8B9DA8-3EF4-47BC-B3AD-FE6DF96205CA}" srcOrd="0" destOrd="0" presId="urn:microsoft.com/office/officeart/2008/layout/VerticalCurvedList"/>
    <dgm:cxn modelId="{AB090A06-E525-4322-B678-75FF0E5D8A7F}" type="presParOf" srcId="{6ECF81BD-E8DE-40B5-9BA4-7D1E3EF8C222}" destId="{266EF621-737E-45B0-8CC4-5473BDA7C099}" srcOrd="5" destOrd="0" presId="urn:microsoft.com/office/officeart/2008/layout/VerticalCurvedList"/>
    <dgm:cxn modelId="{9AF18177-264F-410F-9122-CE9118840B52}" type="presParOf" srcId="{6ECF81BD-E8DE-40B5-9BA4-7D1E3EF8C222}" destId="{DA702434-8AB5-43DA-B461-CB49C5D47835}" srcOrd="6" destOrd="0" presId="urn:microsoft.com/office/officeart/2008/layout/VerticalCurvedList"/>
    <dgm:cxn modelId="{C5D2E4C2-76CA-4501-B7E8-CFFD0360EADC}" type="presParOf" srcId="{DA702434-8AB5-43DA-B461-CB49C5D47835}" destId="{0EFDBDAC-A8EC-4FE3-8BC5-D8325B0200F7}" srcOrd="0" destOrd="0" presId="urn:microsoft.com/office/officeart/2008/layout/VerticalCurvedList"/>
    <dgm:cxn modelId="{71ECC841-D17C-4CAC-B100-9F986FE21C3A}" type="presParOf" srcId="{6ECF81BD-E8DE-40B5-9BA4-7D1E3EF8C222}" destId="{0CF02502-A042-4B05-A24A-1A31A0F784D6}" srcOrd="7" destOrd="0" presId="urn:microsoft.com/office/officeart/2008/layout/VerticalCurvedList"/>
    <dgm:cxn modelId="{03F28A23-97D4-4EBD-A7CF-73F17495BE3D}" type="presParOf" srcId="{6ECF81BD-E8DE-40B5-9BA4-7D1E3EF8C222}" destId="{BE135F83-2530-447F-A4FB-25B58A6EAE29}" srcOrd="8" destOrd="0" presId="urn:microsoft.com/office/officeart/2008/layout/VerticalCurvedList"/>
    <dgm:cxn modelId="{C8A32715-BB23-404C-B2A9-7B09E5F5DF23}" type="presParOf" srcId="{BE135F83-2530-447F-A4FB-25B58A6EAE29}" destId="{74BE3B71-4000-4412-9734-C821A6819C8D}"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99A2E443-2FDD-45E9-B86B-23CDEAA34DC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DEE860EB-EBD3-4B25-A642-C687A45C43D8}">
      <dgm:prSet custT="1"/>
      <dgm:spPr>
        <a:solidFill>
          <a:srgbClr val="00B0F0"/>
        </a:solidFill>
      </dgm:spPr>
      <dgm:t>
        <a:bodyPr/>
        <a:lstStyle/>
        <a:p>
          <a:pPr rtl="0"/>
          <a:r>
            <a:rPr lang="de-DE" sz="2400" b="1" i="0" u="none" dirty="0" smtClean="0"/>
            <a:t>Oberste Leitung</a:t>
          </a:r>
          <a:endParaRPr lang="de-DE" sz="2400" b="0" i="0" u="none" dirty="0"/>
        </a:p>
      </dgm:t>
    </dgm:pt>
    <dgm:pt modelId="{0FA7CFDA-5B20-4775-AE0E-DF0ABD44F606}" type="parTrans" cxnId="{198E3227-3B7C-4F2D-B417-E65A5B7E601B}">
      <dgm:prSet/>
      <dgm:spPr/>
      <dgm:t>
        <a:bodyPr/>
        <a:lstStyle/>
        <a:p>
          <a:endParaRPr lang="de-DE"/>
        </a:p>
      </dgm:t>
    </dgm:pt>
    <dgm:pt modelId="{0DFF085D-0D6D-4F39-8D3C-7F3E244950D9}" type="sibTrans" cxnId="{198E3227-3B7C-4F2D-B417-E65A5B7E601B}">
      <dgm:prSet/>
      <dgm:spPr/>
      <dgm:t>
        <a:bodyPr/>
        <a:lstStyle/>
        <a:p>
          <a:endParaRPr lang="de-DE"/>
        </a:p>
      </dgm:t>
    </dgm:pt>
    <dgm:pt modelId="{4ACDFCCC-9E14-4716-B593-29ED946F3316}" type="pres">
      <dgm:prSet presAssocID="{99A2E443-2FDD-45E9-B86B-23CDEAA34DC9}" presName="Name0" presStyleCnt="0">
        <dgm:presLayoutVars>
          <dgm:chMax val="7"/>
          <dgm:chPref val="7"/>
          <dgm:dir/>
        </dgm:presLayoutVars>
      </dgm:prSet>
      <dgm:spPr/>
      <dgm:t>
        <a:bodyPr/>
        <a:lstStyle/>
        <a:p>
          <a:endParaRPr lang="de-DE"/>
        </a:p>
      </dgm:t>
    </dgm:pt>
    <dgm:pt modelId="{BFD73766-EA2E-4022-90C1-6AAB8B5168DE}" type="pres">
      <dgm:prSet presAssocID="{99A2E443-2FDD-45E9-B86B-23CDEAA34DC9}" presName="Name1" presStyleCnt="0"/>
      <dgm:spPr/>
    </dgm:pt>
    <dgm:pt modelId="{6DECEE38-F808-4814-9AFE-DBB090522DFD}" type="pres">
      <dgm:prSet presAssocID="{99A2E443-2FDD-45E9-B86B-23CDEAA34DC9}" presName="cycle" presStyleCnt="0"/>
      <dgm:spPr/>
    </dgm:pt>
    <dgm:pt modelId="{05B0CFB3-3BEA-42D3-A8BC-18EF522D047B}" type="pres">
      <dgm:prSet presAssocID="{99A2E443-2FDD-45E9-B86B-23CDEAA34DC9}" presName="srcNode" presStyleLbl="node1" presStyleIdx="0" presStyleCnt="1"/>
      <dgm:spPr/>
    </dgm:pt>
    <dgm:pt modelId="{51369278-9D72-46CC-A99A-652B6B347D15}" type="pres">
      <dgm:prSet presAssocID="{99A2E443-2FDD-45E9-B86B-23CDEAA34DC9}" presName="conn" presStyleLbl="parChTrans1D2" presStyleIdx="0" presStyleCnt="1"/>
      <dgm:spPr/>
      <dgm:t>
        <a:bodyPr/>
        <a:lstStyle/>
        <a:p>
          <a:endParaRPr lang="de-DE"/>
        </a:p>
      </dgm:t>
    </dgm:pt>
    <dgm:pt modelId="{FBF5FD1C-EED3-417F-93E4-FD89ED61319A}" type="pres">
      <dgm:prSet presAssocID="{99A2E443-2FDD-45E9-B86B-23CDEAA34DC9}" presName="extraNode" presStyleLbl="node1" presStyleIdx="0" presStyleCnt="1"/>
      <dgm:spPr/>
    </dgm:pt>
    <dgm:pt modelId="{1DB38E36-5AFC-42C8-B860-82354E9BA62F}" type="pres">
      <dgm:prSet presAssocID="{99A2E443-2FDD-45E9-B86B-23CDEAA34DC9}" presName="dstNode" presStyleLbl="node1" presStyleIdx="0" presStyleCnt="1"/>
      <dgm:spPr/>
    </dgm:pt>
    <dgm:pt modelId="{EE32E403-D4F5-4E5B-BC69-43A4413C7E85}" type="pres">
      <dgm:prSet presAssocID="{DEE860EB-EBD3-4B25-A642-C687A45C43D8}" presName="text_1" presStyleLbl="node1" presStyleIdx="0" presStyleCnt="1">
        <dgm:presLayoutVars>
          <dgm:bulletEnabled val="1"/>
        </dgm:presLayoutVars>
      </dgm:prSet>
      <dgm:spPr/>
      <dgm:t>
        <a:bodyPr/>
        <a:lstStyle/>
        <a:p>
          <a:endParaRPr lang="de-DE"/>
        </a:p>
      </dgm:t>
    </dgm:pt>
    <dgm:pt modelId="{11E6E01C-3E53-4AB1-9A02-786865179DDA}" type="pres">
      <dgm:prSet presAssocID="{DEE860EB-EBD3-4B25-A642-C687A45C43D8}" presName="accent_1" presStyleCnt="0"/>
      <dgm:spPr/>
    </dgm:pt>
    <dgm:pt modelId="{56567A9E-51A4-4EB9-AE1F-820417E17D5B}" type="pres">
      <dgm:prSet presAssocID="{DEE860EB-EBD3-4B25-A642-C687A45C43D8}" presName="accentRepeatNode" presStyleLbl="solidFgAcc1" presStyleIdx="0" presStyleCnt="1"/>
      <dgm:spPr/>
    </dgm:pt>
  </dgm:ptLst>
  <dgm:cxnLst>
    <dgm:cxn modelId="{42A74E22-3664-4114-B10B-B7603DB19F62}" type="presOf" srcId="{DEE860EB-EBD3-4B25-A642-C687A45C43D8}" destId="{EE32E403-D4F5-4E5B-BC69-43A4413C7E85}" srcOrd="0" destOrd="0" presId="urn:microsoft.com/office/officeart/2008/layout/VerticalCurvedList"/>
    <dgm:cxn modelId="{198E3227-3B7C-4F2D-B417-E65A5B7E601B}" srcId="{99A2E443-2FDD-45E9-B86B-23CDEAA34DC9}" destId="{DEE860EB-EBD3-4B25-A642-C687A45C43D8}" srcOrd="0" destOrd="0" parTransId="{0FA7CFDA-5B20-4775-AE0E-DF0ABD44F606}" sibTransId="{0DFF085D-0D6D-4F39-8D3C-7F3E244950D9}"/>
    <dgm:cxn modelId="{EBFDD24D-A1F3-42D5-9CD9-21A7D13A440E}" type="presOf" srcId="{99A2E443-2FDD-45E9-B86B-23CDEAA34DC9}" destId="{4ACDFCCC-9E14-4716-B593-29ED946F3316}" srcOrd="0" destOrd="0" presId="urn:microsoft.com/office/officeart/2008/layout/VerticalCurvedList"/>
    <dgm:cxn modelId="{EE9DADB7-455D-499A-B17E-823079731221}" type="presOf" srcId="{0DFF085D-0D6D-4F39-8D3C-7F3E244950D9}" destId="{51369278-9D72-46CC-A99A-652B6B347D15}" srcOrd="0" destOrd="0" presId="urn:microsoft.com/office/officeart/2008/layout/VerticalCurvedList"/>
    <dgm:cxn modelId="{7DDA8C08-7229-4BF0-925E-91E66ABE6252}" type="presParOf" srcId="{4ACDFCCC-9E14-4716-B593-29ED946F3316}" destId="{BFD73766-EA2E-4022-90C1-6AAB8B5168DE}" srcOrd="0" destOrd="0" presId="urn:microsoft.com/office/officeart/2008/layout/VerticalCurvedList"/>
    <dgm:cxn modelId="{1731ED19-4B77-4BE1-A086-88D88DF11D4C}" type="presParOf" srcId="{BFD73766-EA2E-4022-90C1-6AAB8B5168DE}" destId="{6DECEE38-F808-4814-9AFE-DBB090522DFD}" srcOrd="0" destOrd="0" presId="urn:microsoft.com/office/officeart/2008/layout/VerticalCurvedList"/>
    <dgm:cxn modelId="{B9B5DD09-300B-4474-9D58-604AECB1AF4D}" type="presParOf" srcId="{6DECEE38-F808-4814-9AFE-DBB090522DFD}" destId="{05B0CFB3-3BEA-42D3-A8BC-18EF522D047B}" srcOrd="0" destOrd="0" presId="urn:microsoft.com/office/officeart/2008/layout/VerticalCurvedList"/>
    <dgm:cxn modelId="{A637B65D-1017-48C1-AD30-A38E018C77CD}" type="presParOf" srcId="{6DECEE38-F808-4814-9AFE-DBB090522DFD}" destId="{51369278-9D72-46CC-A99A-652B6B347D15}" srcOrd="1" destOrd="0" presId="urn:microsoft.com/office/officeart/2008/layout/VerticalCurvedList"/>
    <dgm:cxn modelId="{7F489518-CBA8-4DC2-96B7-ED6E8710BF8D}" type="presParOf" srcId="{6DECEE38-F808-4814-9AFE-DBB090522DFD}" destId="{FBF5FD1C-EED3-417F-93E4-FD89ED61319A}" srcOrd="2" destOrd="0" presId="urn:microsoft.com/office/officeart/2008/layout/VerticalCurvedList"/>
    <dgm:cxn modelId="{407500A0-6604-437D-A03E-DFADE84DCDA2}" type="presParOf" srcId="{6DECEE38-F808-4814-9AFE-DBB090522DFD}" destId="{1DB38E36-5AFC-42C8-B860-82354E9BA62F}" srcOrd="3" destOrd="0" presId="urn:microsoft.com/office/officeart/2008/layout/VerticalCurvedList"/>
    <dgm:cxn modelId="{E68CCD84-A214-4ACD-8A42-27D7D30F7A06}" type="presParOf" srcId="{BFD73766-EA2E-4022-90C1-6AAB8B5168DE}" destId="{EE32E403-D4F5-4E5B-BC69-43A4413C7E85}" srcOrd="1" destOrd="0" presId="urn:microsoft.com/office/officeart/2008/layout/VerticalCurvedList"/>
    <dgm:cxn modelId="{577D4D34-1B78-43F9-9EA6-F09B6A0E22BA}" type="presParOf" srcId="{BFD73766-EA2E-4022-90C1-6AAB8B5168DE}" destId="{11E6E01C-3E53-4AB1-9A02-786865179DDA}" srcOrd="2" destOrd="0" presId="urn:microsoft.com/office/officeart/2008/layout/VerticalCurvedList"/>
    <dgm:cxn modelId="{296894B2-BDAD-48F0-B56A-7F899A27E436}" type="presParOf" srcId="{11E6E01C-3E53-4AB1-9A02-786865179DDA}" destId="{56567A9E-51A4-4EB9-AE1F-820417E17D5B}" srcOrd="0" destOrd="0" presId="urn:microsoft.com/office/officeart/2008/layout/VerticalCurvedList"/>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99A2E443-2FDD-45E9-B86B-23CDEAA34DC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1F8DFABD-E3D0-4CDE-91E9-CC4DE3FE750C}">
      <dgm:prSet custT="1"/>
      <dgm:spPr>
        <a:solidFill>
          <a:srgbClr val="0070C0"/>
        </a:solidFill>
      </dgm:spPr>
      <dgm:t>
        <a:bodyPr/>
        <a:lstStyle/>
        <a:p>
          <a:pPr rtl="0"/>
          <a:r>
            <a:rPr lang="de-DE" sz="2400" b="1" i="0" u="none" dirty="0" smtClean="0"/>
            <a:t>Risikomatrix/-profil </a:t>
          </a:r>
          <a:endParaRPr lang="de-DE" sz="2400" b="0" i="0" u="none" dirty="0"/>
        </a:p>
      </dgm:t>
    </dgm:pt>
    <dgm:pt modelId="{649C4C4A-0C72-436C-B610-D18A46245F71}" type="parTrans" cxnId="{1E2248BC-5936-4DBF-8A84-A105F38B4674}">
      <dgm:prSet/>
      <dgm:spPr/>
      <dgm:t>
        <a:bodyPr/>
        <a:lstStyle/>
        <a:p>
          <a:endParaRPr lang="de-DE"/>
        </a:p>
      </dgm:t>
    </dgm:pt>
    <dgm:pt modelId="{EEB83120-D7D1-4771-815E-30E93DDA502D}" type="sibTrans" cxnId="{1E2248BC-5936-4DBF-8A84-A105F38B4674}">
      <dgm:prSet/>
      <dgm:spPr/>
      <dgm:t>
        <a:bodyPr/>
        <a:lstStyle/>
        <a:p>
          <a:endParaRPr lang="de-DE"/>
        </a:p>
      </dgm:t>
    </dgm:pt>
    <dgm:pt modelId="{4ACDFCCC-9E14-4716-B593-29ED946F3316}" type="pres">
      <dgm:prSet presAssocID="{99A2E443-2FDD-45E9-B86B-23CDEAA34DC9}" presName="Name0" presStyleCnt="0">
        <dgm:presLayoutVars>
          <dgm:chMax val="7"/>
          <dgm:chPref val="7"/>
          <dgm:dir/>
        </dgm:presLayoutVars>
      </dgm:prSet>
      <dgm:spPr/>
      <dgm:t>
        <a:bodyPr/>
        <a:lstStyle/>
        <a:p>
          <a:endParaRPr lang="de-DE"/>
        </a:p>
      </dgm:t>
    </dgm:pt>
    <dgm:pt modelId="{BFD73766-EA2E-4022-90C1-6AAB8B5168DE}" type="pres">
      <dgm:prSet presAssocID="{99A2E443-2FDD-45E9-B86B-23CDEAA34DC9}" presName="Name1" presStyleCnt="0"/>
      <dgm:spPr/>
    </dgm:pt>
    <dgm:pt modelId="{6DECEE38-F808-4814-9AFE-DBB090522DFD}" type="pres">
      <dgm:prSet presAssocID="{99A2E443-2FDD-45E9-B86B-23CDEAA34DC9}" presName="cycle" presStyleCnt="0"/>
      <dgm:spPr/>
    </dgm:pt>
    <dgm:pt modelId="{05B0CFB3-3BEA-42D3-A8BC-18EF522D047B}" type="pres">
      <dgm:prSet presAssocID="{99A2E443-2FDD-45E9-B86B-23CDEAA34DC9}" presName="srcNode" presStyleLbl="node1" presStyleIdx="0" presStyleCnt="1"/>
      <dgm:spPr/>
    </dgm:pt>
    <dgm:pt modelId="{51369278-9D72-46CC-A99A-652B6B347D15}" type="pres">
      <dgm:prSet presAssocID="{99A2E443-2FDD-45E9-B86B-23CDEAA34DC9}" presName="conn" presStyleLbl="parChTrans1D2" presStyleIdx="0" presStyleCnt="1"/>
      <dgm:spPr/>
      <dgm:t>
        <a:bodyPr/>
        <a:lstStyle/>
        <a:p>
          <a:endParaRPr lang="de-DE"/>
        </a:p>
      </dgm:t>
    </dgm:pt>
    <dgm:pt modelId="{FBF5FD1C-EED3-417F-93E4-FD89ED61319A}" type="pres">
      <dgm:prSet presAssocID="{99A2E443-2FDD-45E9-B86B-23CDEAA34DC9}" presName="extraNode" presStyleLbl="node1" presStyleIdx="0" presStyleCnt="1"/>
      <dgm:spPr/>
    </dgm:pt>
    <dgm:pt modelId="{1DB38E36-5AFC-42C8-B860-82354E9BA62F}" type="pres">
      <dgm:prSet presAssocID="{99A2E443-2FDD-45E9-B86B-23CDEAA34DC9}" presName="dstNode" presStyleLbl="node1" presStyleIdx="0" presStyleCnt="1"/>
      <dgm:spPr/>
    </dgm:pt>
    <dgm:pt modelId="{DB50A5A0-278A-42A5-B73C-D425F4CA298A}" type="pres">
      <dgm:prSet presAssocID="{1F8DFABD-E3D0-4CDE-91E9-CC4DE3FE750C}" presName="text_1" presStyleLbl="node1" presStyleIdx="0" presStyleCnt="1">
        <dgm:presLayoutVars>
          <dgm:bulletEnabled val="1"/>
        </dgm:presLayoutVars>
      </dgm:prSet>
      <dgm:spPr/>
      <dgm:t>
        <a:bodyPr/>
        <a:lstStyle/>
        <a:p>
          <a:endParaRPr lang="de-DE"/>
        </a:p>
      </dgm:t>
    </dgm:pt>
    <dgm:pt modelId="{976CE4CB-2010-4574-BAB0-7608857B91ED}" type="pres">
      <dgm:prSet presAssocID="{1F8DFABD-E3D0-4CDE-91E9-CC4DE3FE750C}" presName="accent_1" presStyleCnt="0"/>
      <dgm:spPr/>
    </dgm:pt>
    <dgm:pt modelId="{D069C26E-AF76-4C7D-81C5-EAE9FCD36387}" type="pres">
      <dgm:prSet presAssocID="{1F8DFABD-E3D0-4CDE-91E9-CC4DE3FE750C}" presName="accentRepeatNode" presStyleLbl="solidFgAcc1" presStyleIdx="0" presStyleCnt="1"/>
      <dgm:spPr/>
    </dgm:pt>
  </dgm:ptLst>
  <dgm:cxnLst>
    <dgm:cxn modelId="{1E2248BC-5936-4DBF-8A84-A105F38B4674}" srcId="{99A2E443-2FDD-45E9-B86B-23CDEAA34DC9}" destId="{1F8DFABD-E3D0-4CDE-91E9-CC4DE3FE750C}" srcOrd="0" destOrd="0" parTransId="{649C4C4A-0C72-436C-B610-D18A46245F71}" sibTransId="{EEB83120-D7D1-4771-815E-30E93DDA502D}"/>
    <dgm:cxn modelId="{C650E50C-B7A3-4C6C-B24C-24761EA9FF6C}" type="presOf" srcId="{1F8DFABD-E3D0-4CDE-91E9-CC4DE3FE750C}" destId="{DB50A5A0-278A-42A5-B73C-D425F4CA298A}" srcOrd="0" destOrd="0" presId="urn:microsoft.com/office/officeart/2008/layout/VerticalCurvedList"/>
    <dgm:cxn modelId="{EBFDD24D-A1F3-42D5-9CD9-21A7D13A440E}" type="presOf" srcId="{99A2E443-2FDD-45E9-B86B-23CDEAA34DC9}" destId="{4ACDFCCC-9E14-4716-B593-29ED946F3316}" srcOrd="0" destOrd="0" presId="urn:microsoft.com/office/officeart/2008/layout/VerticalCurvedList"/>
    <dgm:cxn modelId="{E4CED896-CC5C-4281-86CF-D9402AF26701}" type="presOf" srcId="{EEB83120-D7D1-4771-815E-30E93DDA502D}" destId="{51369278-9D72-46CC-A99A-652B6B347D15}" srcOrd="0" destOrd="0" presId="urn:microsoft.com/office/officeart/2008/layout/VerticalCurvedList"/>
    <dgm:cxn modelId="{7DDA8C08-7229-4BF0-925E-91E66ABE6252}" type="presParOf" srcId="{4ACDFCCC-9E14-4716-B593-29ED946F3316}" destId="{BFD73766-EA2E-4022-90C1-6AAB8B5168DE}" srcOrd="0" destOrd="0" presId="urn:microsoft.com/office/officeart/2008/layout/VerticalCurvedList"/>
    <dgm:cxn modelId="{1731ED19-4B77-4BE1-A086-88D88DF11D4C}" type="presParOf" srcId="{BFD73766-EA2E-4022-90C1-6AAB8B5168DE}" destId="{6DECEE38-F808-4814-9AFE-DBB090522DFD}" srcOrd="0" destOrd="0" presId="urn:microsoft.com/office/officeart/2008/layout/VerticalCurvedList"/>
    <dgm:cxn modelId="{B9B5DD09-300B-4474-9D58-604AECB1AF4D}" type="presParOf" srcId="{6DECEE38-F808-4814-9AFE-DBB090522DFD}" destId="{05B0CFB3-3BEA-42D3-A8BC-18EF522D047B}" srcOrd="0" destOrd="0" presId="urn:microsoft.com/office/officeart/2008/layout/VerticalCurvedList"/>
    <dgm:cxn modelId="{A637B65D-1017-48C1-AD30-A38E018C77CD}" type="presParOf" srcId="{6DECEE38-F808-4814-9AFE-DBB090522DFD}" destId="{51369278-9D72-46CC-A99A-652B6B347D15}" srcOrd="1" destOrd="0" presId="urn:microsoft.com/office/officeart/2008/layout/VerticalCurvedList"/>
    <dgm:cxn modelId="{7F489518-CBA8-4DC2-96B7-ED6E8710BF8D}" type="presParOf" srcId="{6DECEE38-F808-4814-9AFE-DBB090522DFD}" destId="{FBF5FD1C-EED3-417F-93E4-FD89ED61319A}" srcOrd="2" destOrd="0" presId="urn:microsoft.com/office/officeart/2008/layout/VerticalCurvedList"/>
    <dgm:cxn modelId="{407500A0-6604-437D-A03E-DFADE84DCDA2}" type="presParOf" srcId="{6DECEE38-F808-4814-9AFE-DBB090522DFD}" destId="{1DB38E36-5AFC-42C8-B860-82354E9BA62F}" srcOrd="3" destOrd="0" presId="urn:microsoft.com/office/officeart/2008/layout/VerticalCurvedList"/>
    <dgm:cxn modelId="{26D7C170-D25E-4049-89F2-E87D04299B8E}" type="presParOf" srcId="{BFD73766-EA2E-4022-90C1-6AAB8B5168DE}" destId="{DB50A5A0-278A-42A5-B73C-D425F4CA298A}" srcOrd="1" destOrd="0" presId="urn:microsoft.com/office/officeart/2008/layout/VerticalCurvedList"/>
    <dgm:cxn modelId="{1E2E9F47-B59C-4073-A808-FEA51CD046F8}" type="presParOf" srcId="{BFD73766-EA2E-4022-90C1-6AAB8B5168DE}" destId="{976CE4CB-2010-4574-BAB0-7608857B91ED}" srcOrd="2" destOrd="0" presId="urn:microsoft.com/office/officeart/2008/layout/VerticalCurvedList"/>
    <dgm:cxn modelId="{4E502CDB-BDED-43EC-8118-4CC2FCCCA7DA}" type="presParOf" srcId="{976CE4CB-2010-4574-BAB0-7608857B91ED}" destId="{D069C26E-AF76-4C7D-81C5-EAE9FCD3638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99A2E443-2FDD-45E9-B86B-23CDEAA34DC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4ACDFCCC-9E14-4716-B593-29ED946F3316}" type="pres">
      <dgm:prSet presAssocID="{99A2E443-2FDD-45E9-B86B-23CDEAA34DC9}" presName="Name0" presStyleCnt="0">
        <dgm:presLayoutVars>
          <dgm:chMax val="7"/>
          <dgm:chPref val="7"/>
          <dgm:dir/>
        </dgm:presLayoutVars>
      </dgm:prSet>
      <dgm:spPr/>
      <dgm:t>
        <a:bodyPr/>
        <a:lstStyle/>
        <a:p>
          <a:endParaRPr lang="de-DE"/>
        </a:p>
      </dgm:t>
    </dgm:pt>
    <dgm:pt modelId="{BFD73766-EA2E-4022-90C1-6AAB8B5168DE}" type="pres">
      <dgm:prSet presAssocID="{99A2E443-2FDD-45E9-B86B-23CDEAA34DC9}" presName="Name1" presStyleCnt="0"/>
      <dgm:spPr/>
    </dgm:pt>
    <dgm:pt modelId="{6DECEE38-F808-4814-9AFE-DBB090522DFD}" type="pres">
      <dgm:prSet presAssocID="{99A2E443-2FDD-45E9-B86B-23CDEAA34DC9}" presName="cycle" presStyleCnt="0"/>
      <dgm:spPr/>
    </dgm:pt>
    <dgm:pt modelId="{05B0CFB3-3BEA-42D3-A8BC-18EF522D047B}" type="pres">
      <dgm:prSet presAssocID="{99A2E443-2FDD-45E9-B86B-23CDEAA34DC9}" presName="srcNode" presStyleLbl="node1" presStyleIdx="0" presStyleCnt="0"/>
      <dgm:spPr/>
    </dgm:pt>
    <dgm:pt modelId="{51369278-9D72-46CC-A99A-652B6B347D15}" type="pres">
      <dgm:prSet presAssocID="{99A2E443-2FDD-45E9-B86B-23CDEAA34DC9}" presName="conn" presStyleLbl="parChTrans1D2" presStyleIdx="0" presStyleCnt="1"/>
      <dgm:spPr/>
    </dgm:pt>
    <dgm:pt modelId="{FBF5FD1C-EED3-417F-93E4-FD89ED61319A}" type="pres">
      <dgm:prSet presAssocID="{99A2E443-2FDD-45E9-B86B-23CDEAA34DC9}" presName="extraNode" presStyleLbl="node1" presStyleIdx="0" presStyleCnt="0"/>
      <dgm:spPr/>
    </dgm:pt>
    <dgm:pt modelId="{1DB38E36-5AFC-42C8-B860-82354E9BA62F}" type="pres">
      <dgm:prSet presAssocID="{99A2E443-2FDD-45E9-B86B-23CDEAA34DC9}" presName="dstNode" presStyleLbl="node1" presStyleIdx="0" presStyleCnt="0"/>
      <dgm:spPr/>
    </dgm:pt>
  </dgm:ptLst>
  <dgm:cxnLst>
    <dgm:cxn modelId="{EBFDD24D-A1F3-42D5-9CD9-21A7D13A440E}" type="presOf" srcId="{99A2E443-2FDD-45E9-B86B-23CDEAA34DC9}" destId="{4ACDFCCC-9E14-4716-B593-29ED946F3316}" srcOrd="0" destOrd="0" presId="urn:microsoft.com/office/officeart/2008/layout/VerticalCurvedList"/>
    <dgm:cxn modelId="{7DDA8C08-7229-4BF0-925E-91E66ABE6252}" type="presParOf" srcId="{4ACDFCCC-9E14-4716-B593-29ED946F3316}" destId="{BFD73766-EA2E-4022-90C1-6AAB8B5168DE}" srcOrd="0" destOrd="0" presId="urn:microsoft.com/office/officeart/2008/layout/VerticalCurvedList"/>
    <dgm:cxn modelId="{1731ED19-4B77-4BE1-A086-88D88DF11D4C}" type="presParOf" srcId="{BFD73766-EA2E-4022-90C1-6AAB8B5168DE}" destId="{6DECEE38-F808-4814-9AFE-DBB090522DFD}" srcOrd="0" destOrd="0" presId="urn:microsoft.com/office/officeart/2008/layout/VerticalCurvedList"/>
    <dgm:cxn modelId="{B9B5DD09-300B-4474-9D58-604AECB1AF4D}" type="presParOf" srcId="{6DECEE38-F808-4814-9AFE-DBB090522DFD}" destId="{05B0CFB3-3BEA-42D3-A8BC-18EF522D047B}" srcOrd="0" destOrd="0" presId="urn:microsoft.com/office/officeart/2008/layout/VerticalCurvedList"/>
    <dgm:cxn modelId="{A637B65D-1017-48C1-AD30-A38E018C77CD}" type="presParOf" srcId="{6DECEE38-F808-4814-9AFE-DBB090522DFD}" destId="{51369278-9D72-46CC-A99A-652B6B347D15}" srcOrd="1" destOrd="0" presId="urn:microsoft.com/office/officeart/2008/layout/VerticalCurvedList"/>
    <dgm:cxn modelId="{7F489518-CBA8-4DC2-96B7-ED6E8710BF8D}" type="presParOf" srcId="{6DECEE38-F808-4814-9AFE-DBB090522DFD}" destId="{FBF5FD1C-EED3-417F-93E4-FD89ED61319A}" srcOrd="2" destOrd="0" presId="urn:microsoft.com/office/officeart/2008/layout/VerticalCurvedList"/>
    <dgm:cxn modelId="{407500A0-6604-437D-A03E-DFADE84DCDA2}" type="presParOf" srcId="{6DECEE38-F808-4814-9AFE-DBB090522DFD}" destId="{1DB38E36-5AFC-42C8-B860-82354E9BA62F}" srcOrd="3"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A1280885-A832-4B34-9B3C-492D59FE16DA}"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5F8528CA-D63E-44F5-9834-31A97C2160B5}">
      <dgm:prSet phldrT="[Text]" custT="1"/>
      <dgm:spPr>
        <a:solidFill>
          <a:srgbClr val="FF0000"/>
        </a:solidFill>
      </dgm:spPr>
      <dgm:t>
        <a:bodyPr/>
        <a:lstStyle/>
        <a:p>
          <a:r>
            <a:rPr lang="de-DE" sz="2400" dirty="0" smtClean="0"/>
            <a:t>Qualität</a:t>
          </a:r>
          <a:endParaRPr lang="de-DE" sz="2400" dirty="0"/>
        </a:p>
      </dgm:t>
    </dgm:pt>
    <dgm:pt modelId="{27CE7479-2195-4D03-8478-C077F5A06FF6}" type="parTrans" cxnId="{D67E9B18-CFCF-4E5A-A3F0-FF21AD341FBA}">
      <dgm:prSet/>
      <dgm:spPr/>
      <dgm:t>
        <a:bodyPr/>
        <a:lstStyle/>
        <a:p>
          <a:endParaRPr lang="de-DE"/>
        </a:p>
      </dgm:t>
    </dgm:pt>
    <dgm:pt modelId="{6658DDC2-BAA9-4D59-8960-A82D218183B3}" type="sibTrans" cxnId="{D67E9B18-CFCF-4E5A-A3F0-FF21AD341FBA}">
      <dgm:prSet/>
      <dgm:spPr/>
      <dgm:t>
        <a:bodyPr/>
        <a:lstStyle/>
        <a:p>
          <a:endParaRPr lang="de-DE"/>
        </a:p>
      </dgm:t>
    </dgm:pt>
    <dgm:pt modelId="{A6AEBD01-7966-48ED-B7F9-9FD7DF1A44D9}">
      <dgm:prSet phldrT="[Text]" custT="1"/>
      <dgm:spPr>
        <a:solidFill>
          <a:srgbClr val="FFC000"/>
        </a:solidFill>
      </dgm:spPr>
      <dgm:t>
        <a:bodyPr/>
        <a:lstStyle/>
        <a:p>
          <a:r>
            <a:rPr lang="de-DE" sz="2400" dirty="0" smtClean="0"/>
            <a:t>Szenario</a:t>
          </a:r>
          <a:endParaRPr lang="de-DE" sz="2400" dirty="0"/>
        </a:p>
      </dgm:t>
    </dgm:pt>
    <dgm:pt modelId="{A84B93B9-2AAA-41CD-AEEB-57646012939B}" type="parTrans" cxnId="{8726EA73-09FD-4041-A5F3-B21D54CCF47C}">
      <dgm:prSet/>
      <dgm:spPr/>
      <dgm:t>
        <a:bodyPr/>
        <a:lstStyle/>
        <a:p>
          <a:endParaRPr lang="de-DE"/>
        </a:p>
      </dgm:t>
    </dgm:pt>
    <dgm:pt modelId="{9FF11A84-4163-45E3-A979-2B17EFD5A27D}" type="sibTrans" cxnId="{8726EA73-09FD-4041-A5F3-B21D54CCF47C}">
      <dgm:prSet/>
      <dgm:spPr/>
      <dgm:t>
        <a:bodyPr/>
        <a:lstStyle/>
        <a:p>
          <a:endParaRPr lang="de-DE"/>
        </a:p>
      </dgm:t>
    </dgm:pt>
    <dgm:pt modelId="{A6EBA9FA-BDA4-4B3F-B3B9-7D7FB19EAFDF}">
      <dgm:prSet phldrT="[Text]" custT="1"/>
      <dgm:spPr>
        <a:solidFill>
          <a:srgbClr val="92D050"/>
        </a:solidFill>
      </dgm:spPr>
      <dgm:t>
        <a:bodyPr/>
        <a:lstStyle/>
        <a:p>
          <a:r>
            <a:rPr lang="de-DE" sz="2400" dirty="0" smtClean="0"/>
            <a:t>Chance</a:t>
          </a:r>
          <a:endParaRPr lang="de-DE" sz="2400" dirty="0"/>
        </a:p>
      </dgm:t>
    </dgm:pt>
    <dgm:pt modelId="{FD9E4D98-173D-45B3-9CED-0094DA02D329}" type="parTrans" cxnId="{F3BFD39D-A4C6-4842-BFE9-EB46D527D1D8}">
      <dgm:prSet/>
      <dgm:spPr/>
      <dgm:t>
        <a:bodyPr/>
        <a:lstStyle/>
        <a:p>
          <a:endParaRPr lang="de-DE"/>
        </a:p>
      </dgm:t>
    </dgm:pt>
    <dgm:pt modelId="{D81E476B-7FB3-4D8A-8B17-8FA7E2584478}" type="sibTrans" cxnId="{F3BFD39D-A4C6-4842-BFE9-EB46D527D1D8}">
      <dgm:prSet/>
      <dgm:spPr/>
      <dgm:t>
        <a:bodyPr/>
        <a:lstStyle/>
        <a:p>
          <a:endParaRPr lang="de-DE"/>
        </a:p>
      </dgm:t>
    </dgm:pt>
    <dgm:pt modelId="{60FDCEEF-CFD9-4972-AFB8-F7DDA062CF07}" type="pres">
      <dgm:prSet presAssocID="{A1280885-A832-4B34-9B3C-492D59FE16DA}" presName="Name0" presStyleCnt="0">
        <dgm:presLayoutVars>
          <dgm:chMax val="7"/>
          <dgm:chPref val="7"/>
          <dgm:dir/>
        </dgm:presLayoutVars>
      </dgm:prSet>
      <dgm:spPr/>
      <dgm:t>
        <a:bodyPr/>
        <a:lstStyle/>
        <a:p>
          <a:endParaRPr lang="de-DE"/>
        </a:p>
      </dgm:t>
    </dgm:pt>
    <dgm:pt modelId="{488B7AA7-92B0-44D0-BBFE-64CDC2463B01}" type="pres">
      <dgm:prSet presAssocID="{A1280885-A832-4B34-9B3C-492D59FE16DA}" presName="Name1" presStyleCnt="0"/>
      <dgm:spPr/>
    </dgm:pt>
    <dgm:pt modelId="{0E49F8F3-3174-4F9E-B16B-D8CD344E3878}" type="pres">
      <dgm:prSet presAssocID="{A1280885-A832-4B34-9B3C-492D59FE16DA}" presName="cycle" presStyleCnt="0"/>
      <dgm:spPr/>
    </dgm:pt>
    <dgm:pt modelId="{F95280DB-3EB7-402B-8B99-1BFA3C5B8FDD}" type="pres">
      <dgm:prSet presAssocID="{A1280885-A832-4B34-9B3C-492D59FE16DA}" presName="srcNode" presStyleLbl="node1" presStyleIdx="0" presStyleCnt="3"/>
      <dgm:spPr/>
    </dgm:pt>
    <dgm:pt modelId="{567B8F54-9855-4660-B9E7-423EC31C3DD5}" type="pres">
      <dgm:prSet presAssocID="{A1280885-A832-4B34-9B3C-492D59FE16DA}" presName="conn" presStyleLbl="parChTrans1D2" presStyleIdx="0" presStyleCnt="1"/>
      <dgm:spPr/>
      <dgm:t>
        <a:bodyPr/>
        <a:lstStyle/>
        <a:p>
          <a:endParaRPr lang="de-DE"/>
        </a:p>
      </dgm:t>
    </dgm:pt>
    <dgm:pt modelId="{C2194086-52AE-4979-A487-7F1A11F86E44}" type="pres">
      <dgm:prSet presAssocID="{A1280885-A832-4B34-9B3C-492D59FE16DA}" presName="extraNode" presStyleLbl="node1" presStyleIdx="0" presStyleCnt="3"/>
      <dgm:spPr/>
    </dgm:pt>
    <dgm:pt modelId="{F3BA4B3B-5255-4BDB-B731-1A9DAD17710E}" type="pres">
      <dgm:prSet presAssocID="{A1280885-A832-4B34-9B3C-492D59FE16DA}" presName="dstNode" presStyleLbl="node1" presStyleIdx="0" presStyleCnt="3"/>
      <dgm:spPr/>
    </dgm:pt>
    <dgm:pt modelId="{4B50616E-EF04-4E6F-9273-D79FF41F5913}" type="pres">
      <dgm:prSet presAssocID="{5F8528CA-D63E-44F5-9834-31A97C2160B5}" presName="text_1" presStyleLbl="node1" presStyleIdx="0" presStyleCnt="3">
        <dgm:presLayoutVars>
          <dgm:bulletEnabled val="1"/>
        </dgm:presLayoutVars>
      </dgm:prSet>
      <dgm:spPr/>
      <dgm:t>
        <a:bodyPr/>
        <a:lstStyle/>
        <a:p>
          <a:endParaRPr lang="de-DE"/>
        </a:p>
      </dgm:t>
    </dgm:pt>
    <dgm:pt modelId="{A2F203EC-1C54-4178-971F-64F3CB47C194}" type="pres">
      <dgm:prSet presAssocID="{5F8528CA-D63E-44F5-9834-31A97C2160B5}" presName="accent_1" presStyleCnt="0"/>
      <dgm:spPr/>
    </dgm:pt>
    <dgm:pt modelId="{88F20866-6B5C-4356-ACC9-AB2601F1E312}" type="pres">
      <dgm:prSet presAssocID="{5F8528CA-D63E-44F5-9834-31A97C2160B5}" presName="accentRepeatNode" presStyleLbl="solidFgAcc1" presStyleIdx="0" presStyleCnt="3"/>
      <dgm:spPr/>
    </dgm:pt>
    <dgm:pt modelId="{162B48AF-9E5B-44EF-9A5C-46AAC2D64D7C}" type="pres">
      <dgm:prSet presAssocID="{A6AEBD01-7966-48ED-B7F9-9FD7DF1A44D9}" presName="text_2" presStyleLbl="node1" presStyleIdx="1" presStyleCnt="3">
        <dgm:presLayoutVars>
          <dgm:bulletEnabled val="1"/>
        </dgm:presLayoutVars>
      </dgm:prSet>
      <dgm:spPr/>
      <dgm:t>
        <a:bodyPr/>
        <a:lstStyle/>
        <a:p>
          <a:endParaRPr lang="de-DE"/>
        </a:p>
      </dgm:t>
    </dgm:pt>
    <dgm:pt modelId="{22F14B6F-BD65-4015-98E4-2F2C39E3D069}" type="pres">
      <dgm:prSet presAssocID="{A6AEBD01-7966-48ED-B7F9-9FD7DF1A44D9}" presName="accent_2" presStyleCnt="0"/>
      <dgm:spPr/>
    </dgm:pt>
    <dgm:pt modelId="{6F762580-8F74-41BB-823F-12435A4C62F2}" type="pres">
      <dgm:prSet presAssocID="{A6AEBD01-7966-48ED-B7F9-9FD7DF1A44D9}" presName="accentRepeatNode" presStyleLbl="solidFgAcc1" presStyleIdx="1" presStyleCnt="3"/>
      <dgm:spPr/>
    </dgm:pt>
    <dgm:pt modelId="{716FB3FD-B50B-4897-9FE4-D8CBA15DB2A6}" type="pres">
      <dgm:prSet presAssocID="{A6EBA9FA-BDA4-4B3F-B3B9-7D7FB19EAFDF}" presName="text_3" presStyleLbl="node1" presStyleIdx="2" presStyleCnt="3">
        <dgm:presLayoutVars>
          <dgm:bulletEnabled val="1"/>
        </dgm:presLayoutVars>
      </dgm:prSet>
      <dgm:spPr/>
      <dgm:t>
        <a:bodyPr/>
        <a:lstStyle/>
        <a:p>
          <a:endParaRPr lang="de-DE"/>
        </a:p>
      </dgm:t>
    </dgm:pt>
    <dgm:pt modelId="{74D66437-C145-4502-B2D3-8F4C08B9F73D}" type="pres">
      <dgm:prSet presAssocID="{A6EBA9FA-BDA4-4B3F-B3B9-7D7FB19EAFDF}" presName="accent_3" presStyleCnt="0"/>
      <dgm:spPr/>
    </dgm:pt>
    <dgm:pt modelId="{3F4A060E-2CD3-46F8-9478-9E8FED04FD1A}" type="pres">
      <dgm:prSet presAssocID="{A6EBA9FA-BDA4-4B3F-B3B9-7D7FB19EAFDF}" presName="accentRepeatNode" presStyleLbl="solidFgAcc1" presStyleIdx="2" presStyleCnt="3"/>
      <dgm:spPr/>
    </dgm:pt>
  </dgm:ptLst>
  <dgm:cxnLst>
    <dgm:cxn modelId="{00C6E5AF-F9ED-44D6-A368-53577B584C83}" type="presOf" srcId="{6658DDC2-BAA9-4D59-8960-A82D218183B3}" destId="{567B8F54-9855-4660-B9E7-423EC31C3DD5}" srcOrd="0" destOrd="0" presId="urn:microsoft.com/office/officeart/2008/layout/VerticalCurvedList"/>
    <dgm:cxn modelId="{D67E9B18-CFCF-4E5A-A3F0-FF21AD341FBA}" srcId="{A1280885-A832-4B34-9B3C-492D59FE16DA}" destId="{5F8528CA-D63E-44F5-9834-31A97C2160B5}" srcOrd="0" destOrd="0" parTransId="{27CE7479-2195-4D03-8478-C077F5A06FF6}" sibTransId="{6658DDC2-BAA9-4D59-8960-A82D218183B3}"/>
    <dgm:cxn modelId="{C9BBC8AE-A1B2-44C7-A1DD-C091341795B7}" type="presOf" srcId="{5F8528CA-D63E-44F5-9834-31A97C2160B5}" destId="{4B50616E-EF04-4E6F-9273-D79FF41F5913}" srcOrd="0" destOrd="0" presId="urn:microsoft.com/office/officeart/2008/layout/VerticalCurvedList"/>
    <dgm:cxn modelId="{8726EA73-09FD-4041-A5F3-B21D54CCF47C}" srcId="{A1280885-A832-4B34-9B3C-492D59FE16DA}" destId="{A6AEBD01-7966-48ED-B7F9-9FD7DF1A44D9}" srcOrd="1" destOrd="0" parTransId="{A84B93B9-2AAA-41CD-AEEB-57646012939B}" sibTransId="{9FF11A84-4163-45E3-A979-2B17EFD5A27D}"/>
    <dgm:cxn modelId="{F3BFD39D-A4C6-4842-BFE9-EB46D527D1D8}" srcId="{A1280885-A832-4B34-9B3C-492D59FE16DA}" destId="{A6EBA9FA-BDA4-4B3F-B3B9-7D7FB19EAFDF}" srcOrd="2" destOrd="0" parTransId="{FD9E4D98-173D-45B3-9CED-0094DA02D329}" sibTransId="{D81E476B-7FB3-4D8A-8B17-8FA7E2584478}"/>
    <dgm:cxn modelId="{396720FA-A9B3-4855-AE4B-4CA5C65B7AEA}" type="presOf" srcId="{A6EBA9FA-BDA4-4B3F-B3B9-7D7FB19EAFDF}" destId="{716FB3FD-B50B-4897-9FE4-D8CBA15DB2A6}" srcOrd="0" destOrd="0" presId="urn:microsoft.com/office/officeart/2008/layout/VerticalCurvedList"/>
    <dgm:cxn modelId="{000D0AFD-D621-4CF1-891A-BCDF08830EF2}" type="presOf" srcId="{A6AEBD01-7966-48ED-B7F9-9FD7DF1A44D9}" destId="{162B48AF-9E5B-44EF-9A5C-46AAC2D64D7C}" srcOrd="0" destOrd="0" presId="urn:microsoft.com/office/officeart/2008/layout/VerticalCurvedList"/>
    <dgm:cxn modelId="{641BA28E-5CE6-43FD-AC84-48DE101BDFAC}" type="presOf" srcId="{A1280885-A832-4B34-9B3C-492D59FE16DA}" destId="{60FDCEEF-CFD9-4972-AFB8-F7DDA062CF07}" srcOrd="0" destOrd="0" presId="urn:microsoft.com/office/officeart/2008/layout/VerticalCurvedList"/>
    <dgm:cxn modelId="{801C04BF-B949-4BEB-BA49-2B7D8F946D9A}" type="presParOf" srcId="{60FDCEEF-CFD9-4972-AFB8-F7DDA062CF07}" destId="{488B7AA7-92B0-44D0-BBFE-64CDC2463B01}" srcOrd="0" destOrd="0" presId="urn:microsoft.com/office/officeart/2008/layout/VerticalCurvedList"/>
    <dgm:cxn modelId="{EE941ADE-0018-4282-939E-39BE5841F050}" type="presParOf" srcId="{488B7AA7-92B0-44D0-BBFE-64CDC2463B01}" destId="{0E49F8F3-3174-4F9E-B16B-D8CD344E3878}" srcOrd="0" destOrd="0" presId="urn:microsoft.com/office/officeart/2008/layout/VerticalCurvedList"/>
    <dgm:cxn modelId="{4841146E-3286-4726-B710-F90E1BEA3EFF}" type="presParOf" srcId="{0E49F8F3-3174-4F9E-B16B-D8CD344E3878}" destId="{F95280DB-3EB7-402B-8B99-1BFA3C5B8FDD}" srcOrd="0" destOrd="0" presId="urn:microsoft.com/office/officeart/2008/layout/VerticalCurvedList"/>
    <dgm:cxn modelId="{1508D4D4-9D9C-4962-84C0-000B1AE2F643}" type="presParOf" srcId="{0E49F8F3-3174-4F9E-B16B-D8CD344E3878}" destId="{567B8F54-9855-4660-B9E7-423EC31C3DD5}" srcOrd="1" destOrd="0" presId="urn:microsoft.com/office/officeart/2008/layout/VerticalCurvedList"/>
    <dgm:cxn modelId="{63D86DAE-AD88-4ED1-B78D-69911248AF60}" type="presParOf" srcId="{0E49F8F3-3174-4F9E-B16B-D8CD344E3878}" destId="{C2194086-52AE-4979-A487-7F1A11F86E44}" srcOrd="2" destOrd="0" presId="urn:microsoft.com/office/officeart/2008/layout/VerticalCurvedList"/>
    <dgm:cxn modelId="{DE25B40D-9C47-40D4-81D8-04C1329521FE}" type="presParOf" srcId="{0E49F8F3-3174-4F9E-B16B-D8CD344E3878}" destId="{F3BA4B3B-5255-4BDB-B731-1A9DAD17710E}" srcOrd="3" destOrd="0" presId="urn:microsoft.com/office/officeart/2008/layout/VerticalCurvedList"/>
    <dgm:cxn modelId="{E81EB68C-F73D-4CFB-B1D1-8FE9ABF35623}" type="presParOf" srcId="{488B7AA7-92B0-44D0-BBFE-64CDC2463B01}" destId="{4B50616E-EF04-4E6F-9273-D79FF41F5913}" srcOrd="1" destOrd="0" presId="urn:microsoft.com/office/officeart/2008/layout/VerticalCurvedList"/>
    <dgm:cxn modelId="{7C506454-B60E-4D90-AAC7-EB557459C6B4}" type="presParOf" srcId="{488B7AA7-92B0-44D0-BBFE-64CDC2463B01}" destId="{A2F203EC-1C54-4178-971F-64F3CB47C194}" srcOrd="2" destOrd="0" presId="urn:microsoft.com/office/officeart/2008/layout/VerticalCurvedList"/>
    <dgm:cxn modelId="{52609715-9CAF-47E1-86DA-7615CA91884B}" type="presParOf" srcId="{A2F203EC-1C54-4178-971F-64F3CB47C194}" destId="{88F20866-6B5C-4356-ACC9-AB2601F1E312}" srcOrd="0" destOrd="0" presId="urn:microsoft.com/office/officeart/2008/layout/VerticalCurvedList"/>
    <dgm:cxn modelId="{0E0AC137-24A5-41D9-BD68-6C4D2F68233E}" type="presParOf" srcId="{488B7AA7-92B0-44D0-BBFE-64CDC2463B01}" destId="{162B48AF-9E5B-44EF-9A5C-46AAC2D64D7C}" srcOrd="3" destOrd="0" presId="urn:microsoft.com/office/officeart/2008/layout/VerticalCurvedList"/>
    <dgm:cxn modelId="{1F34AC86-3D2F-4A49-A418-BC49D93FCCDE}" type="presParOf" srcId="{488B7AA7-92B0-44D0-BBFE-64CDC2463B01}" destId="{22F14B6F-BD65-4015-98E4-2F2C39E3D069}" srcOrd="4" destOrd="0" presId="urn:microsoft.com/office/officeart/2008/layout/VerticalCurvedList"/>
    <dgm:cxn modelId="{AD2304D8-2239-484B-B64F-08285607C8B4}" type="presParOf" srcId="{22F14B6F-BD65-4015-98E4-2F2C39E3D069}" destId="{6F762580-8F74-41BB-823F-12435A4C62F2}" srcOrd="0" destOrd="0" presId="urn:microsoft.com/office/officeart/2008/layout/VerticalCurvedList"/>
    <dgm:cxn modelId="{9CDE5CF5-64EF-434B-BD17-52E623554B32}" type="presParOf" srcId="{488B7AA7-92B0-44D0-BBFE-64CDC2463B01}" destId="{716FB3FD-B50B-4897-9FE4-D8CBA15DB2A6}" srcOrd="5" destOrd="0" presId="urn:microsoft.com/office/officeart/2008/layout/VerticalCurvedList"/>
    <dgm:cxn modelId="{A948D3AF-F6AF-4828-95CE-E323E2BDFF1B}" type="presParOf" srcId="{488B7AA7-92B0-44D0-BBFE-64CDC2463B01}" destId="{74D66437-C145-4502-B2D3-8F4C08B9F73D}" srcOrd="6" destOrd="0" presId="urn:microsoft.com/office/officeart/2008/layout/VerticalCurvedList"/>
    <dgm:cxn modelId="{C7983CC2-B9FD-4FE0-8CB0-AA8367A0ED09}" type="presParOf" srcId="{74D66437-C145-4502-B2D3-8F4C08B9F73D}" destId="{3F4A060E-2CD3-46F8-9478-9E8FED04FD1A}" srcOrd="0" destOrd="0" presId="urn:microsoft.com/office/officeart/2008/layout/VerticalCurvedList"/>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99A2E443-2FDD-45E9-B86B-23CDEAA34DC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4ACDFCCC-9E14-4716-B593-29ED946F3316}" type="pres">
      <dgm:prSet presAssocID="{99A2E443-2FDD-45E9-B86B-23CDEAA34DC9}" presName="Name0" presStyleCnt="0">
        <dgm:presLayoutVars>
          <dgm:chMax val="7"/>
          <dgm:chPref val="7"/>
          <dgm:dir/>
        </dgm:presLayoutVars>
      </dgm:prSet>
      <dgm:spPr/>
      <dgm:t>
        <a:bodyPr/>
        <a:lstStyle/>
        <a:p>
          <a:endParaRPr lang="de-DE"/>
        </a:p>
      </dgm:t>
    </dgm:pt>
    <dgm:pt modelId="{BFD73766-EA2E-4022-90C1-6AAB8B5168DE}" type="pres">
      <dgm:prSet presAssocID="{99A2E443-2FDD-45E9-B86B-23CDEAA34DC9}" presName="Name1" presStyleCnt="0"/>
      <dgm:spPr/>
    </dgm:pt>
    <dgm:pt modelId="{6DECEE38-F808-4814-9AFE-DBB090522DFD}" type="pres">
      <dgm:prSet presAssocID="{99A2E443-2FDD-45E9-B86B-23CDEAA34DC9}" presName="cycle" presStyleCnt="0"/>
      <dgm:spPr/>
    </dgm:pt>
    <dgm:pt modelId="{05B0CFB3-3BEA-42D3-A8BC-18EF522D047B}" type="pres">
      <dgm:prSet presAssocID="{99A2E443-2FDD-45E9-B86B-23CDEAA34DC9}" presName="srcNode" presStyleLbl="node1" presStyleIdx="0" presStyleCnt="0"/>
      <dgm:spPr/>
    </dgm:pt>
    <dgm:pt modelId="{51369278-9D72-46CC-A99A-652B6B347D15}" type="pres">
      <dgm:prSet presAssocID="{99A2E443-2FDD-45E9-B86B-23CDEAA34DC9}" presName="conn" presStyleLbl="parChTrans1D2" presStyleIdx="0" presStyleCnt="1"/>
      <dgm:spPr/>
    </dgm:pt>
    <dgm:pt modelId="{FBF5FD1C-EED3-417F-93E4-FD89ED61319A}" type="pres">
      <dgm:prSet presAssocID="{99A2E443-2FDD-45E9-B86B-23CDEAA34DC9}" presName="extraNode" presStyleLbl="node1" presStyleIdx="0" presStyleCnt="0"/>
      <dgm:spPr/>
    </dgm:pt>
    <dgm:pt modelId="{1DB38E36-5AFC-42C8-B860-82354E9BA62F}" type="pres">
      <dgm:prSet presAssocID="{99A2E443-2FDD-45E9-B86B-23CDEAA34DC9}" presName="dstNode" presStyleLbl="node1" presStyleIdx="0" presStyleCnt="0"/>
      <dgm:spPr/>
    </dgm:pt>
  </dgm:ptLst>
  <dgm:cxnLst>
    <dgm:cxn modelId="{EBFDD24D-A1F3-42D5-9CD9-21A7D13A440E}" type="presOf" srcId="{99A2E443-2FDD-45E9-B86B-23CDEAA34DC9}" destId="{4ACDFCCC-9E14-4716-B593-29ED946F3316}" srcOrd="0" destOrd="0" presId="urn:microsoft.com/office/officeart/2008/layout/VerticalCurvedList"/>
    <dgm:cxn modelId="{7DDA8C08-7229-4BF0-925E-91E66ABE6252}" type="presParOf" srcId="{4ACDFCCC-9E14-4716-B593-29ED946F3316}" destId="{BFD73766-EA2E-4022-90C1-6AAB8B5168DE}" srcOrd="0" destOrd="0" presId="urn:microsoft.com/office/officeart/2008/layout/VerticalCurvedList"/>
    <dgm:cxn modelId="{1731ED19-4B77-4BE1-A086-88D88DF11D4C}" type="presParOf" srcId="{BFD73766-EA2E-4022-90C1-6AAB8B5168DE}" destId="{6DECEE38-F808-4814-9AFE-DBB090522DFD}" srcOrd="0" destOrd="0" presId="urn:microsoft.com/office/officeart/2008/layout/VerticalCurvedList"/>
    <dgm:cxn modelId="{B9B5DD09-300B-4474-9D58-604AECB1AF4D}" type="presParOf" srcId="{6DECEE38-F808-4814-9AFE-DBB090522DFD}" destId="{05B0CFB3-3BEA-42D3-A8BC-18EF522D047B}" srcOrd="0" destOrd="0" presId="urn:microsoft.com/office/officeart/2008/layout/VerticalCurvedList"/>
    <dgm:cxn modelId="{A637B65D-1017-48C1-AD30-A38E018C77CD}" type="presParOf" srcId="{6DECEE38-F808-4814-9AFE-DBB090522DFD}" destId="{51369278-9D72-46CC-A99A-652B6B347D15}" srcOrd="1" destOrd="0" presId="urn:microsoft.com/office/officeart/2008/layout/VerticalCurvedList"/>
    <dgm:cxn modelId="{7F489518-CBA8-4DC2-96B7-ED6E8710BF8D}" type="presParOf" srcId="{6DECEE38-F808-4814-9AFE-DBB090522DFD}" destId="{FBF5FD1C-EED3-417F-93E4-FD89ED61319A}" srcOrd="2" destOrd="0" presId="urn:microsoft.com/office/officeart/2008/layout/VerticalCurvedList"/>
    <dgm:cxn modelId="{407500A0-6604-437D-A03E-DFADE84DCDA2}" type="presParOf" srcId="{6DECEE38-F808-4814-9AFE-DBB090522DFD}" destId="{1DB38E36-5AFC-42C8-B860-82354E9BA62F}" srcOrd="3"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A1280885-A832-4B34-9B3C-492D59FE16DA}"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5F8528CA-D63E-44F5-9834-31A97C2160B5}">
      <dgm:prSet phldrT="[Text]" custT="1"/>
      <dgm:spPr>
        <a:solidFill>
          <a:srgbClr val="FF0000"/>
        </a:solidFill>
      </dgm:spPr>
      <dgm:t>
        <a:bodyPr/>
        <a:lstStyle/>
        <a:p>
          <a:r>
            <a:rPr lang="de-DE" sz="2400" dirty="0" smtClean="0"/>
            <a:t>Qualität</a:t>
          </a:r>
          <a:endParaRPr lang="de-DE" sz="2400" dirty="0"/>
        </a:p>
      </dgm:t>
    </dgm:pt>
    <dgm:pt modelId="{27CE7479-2195-4D03-8478-C077F5A06FF6}" type="parTrans" cxnId="{D67E9B18-CFCF-4E5A-A3F0-FF21AD341FBA}">
      <dgm:prSet/>
      <dgm:spPr/>
      <dgm:t>
        <a:bodyPr/>
        <a:lstStyle/>
        <a:p>
          <a:endParaRPr lang="de-DE"/>
        </a:p>
      </dgm:t>
    </dgm:pt>
    <dgm:pt modelId="{6658DDC2-BAA9-4D59-8960-A82D218183B3}" type="sibTrans" cxnId="{D67E9B18-CFCF-4E5A-A3F0-FF21AD341FBA}">
      <dgm:prSet/>
      <dgm:spPr/>
      <dgm:t>
        <a:bodyPr/>
        <a:lstStyle/>
        <a:p>
          <a:endParaRPr lang="de-DE"/>
        </a:p>
      </dgm:t>
    </dgm:pt>
    <dgm:pt modelId="{60FDCEEF-CFD9-4972-AFB8-F7DDA062CF07}" type="pres">
      <dgm:prSet presAssocID="{A1280885-A832-4B34-9B3C-492D59FE16DA}" presName="Name0" presStyleCnt="0">
        <dgm:presLayoutVars>
          <dgm:chMax val="7"/>
          <dgm:chPref val="7"/>
          <dgm:dir/>
        </dgm:presLayoutVars>
      </dgm:prSet>
      <dgm:spPr/>
      <dgm:t>
        <a:bodyPr/>
        <a:lstStyle/>
        <a:p>
          <a:endParaRPr lang="de-DE"/>
        </a:p>
      </dgm:t>
    </dgm:pt>
    <dgm:pt modelId="{488B7AA7-92B0-44D0-BBFE-64CDC2463B01}" type="pres">
      <dgm:prSet presAssocID="{A1280885-A832-4B34-9B3C-492D59FE16DA}" presName="Name1" presStyleCnt="0"/>
      <dgm:spPr/>
    </dgm:pt>
    <dgm:pt modelId="{0E49F8F3-3174-4F9E-B16B-D8CD344E3878}" type="pres">
      <dgm:prSet presAssocID="{A1280885-A832-4B34-9B3C-492D59FE16DA}" presName="cycle" presStyleCnt="0"/>
      <dgm:spPr/>
    </dgm:pt>
    <dgm:pt modelId="{F95280DB-3EB7-402B-8B99-1BFA3C5B8FDD}" type="pres">
      <dgm:prSet presAssocID="{A1280885-A832-4B34-9B3C-492D59FE16DA}" presName="srcNode" presStyleLbl="node1" presStyleIdx="0" presStyleCnt="1"/>
      <dgm:spPr/>
    </dgm:pt>
    <dgm:pt modelId="{567B8F54-9855-4660-B9E7-423EC31C3DD5}" type="pres">
      <dgm:prSet presAssocID="{A1280885-A832-4B34-9B3C-492D59FE16DA}" presName="conn" presStyleLbl="parChTrans1D2" presStyleIdx="0" presStyleCnt="1" custLinFactNeighborX="904" custLinFactNeighborY="-416"/>
      <dgm:spPr/>
      <dgm:t>
        <a:bodyPr/>
        <a:lstStyle/>
        <a:p>
          <a:endParaRPr lang="de-DE"/>
        </a:p>
      </dgm:t>
    </dgm:pt>
    <dgm:pt modelId="{C2194086-52AE-4979-A487-7F1A11F86E44}" type="pres">
      <dgm:prSet presAssocID="{A1280885-A832-4B34-9B3C-492D59FE16DA}" presName="extraNode" presStyleLbl="node1" presStyleIdx="0" presStyleCnt="1"/>
      <dgm:spPr/>
    </dgm:pt>
    <dgm:pt modelId="{F3BA4B3B-5255-4BDB-B731-1A9DAD17710E}" type="pres">
      <dgm:prSet presAssocID="{A1280885-A832-4B34-9B3C-492D59FE16DA}" presName="dstNode" presStyleLbl="node1" presStyleIdx="0" presStyleCnt="1"/>
      <dgm:spPr/>
    </dgm:pt>
    <dgm:pt modelId="{4B50616E-EF04-4E6F-9273-D79FF41F5913}" type="pres">
      <dgm:prSet presAssocID="{5F8528CA-D63E-44F5-9834-31A97C2160B5}" presName="text_1" presStyleLbl="node1" presStyleIdx="0" presStyleCnt="1">
        <dgm:presLayoutVars>
          <dgm:bulletEnabled val="1"/>
        </dgm:presLayoutVars>
      </dgm:prSet>
      <dgm:spPr/>
      <dgm:t>
        <a:bodyPr/>
        <a:lstStyle/>
        <a:p>
          <a:endParaRPr lang="de-DE"/>
        </a:p>
      </dgm:t>
    </dgm:pt>
    <dgm:pt modelId="{A2F203EC-1C54-4178-971F-64F3CB47C194}" type="pres">
      <dgm:prSet presAssocID="{5F8528CA-D63E-44F5-9834-31A97C2160B5}" presName="accent_1" presStyleCnt="0"/>
      <dgm:spPr/>
    </dgm:pt>
    <dgm:pt modelId="{88F20866-6B5C-4356-ACC9-AB2601F1E312}" type="pres">
      <dgm:prSet presAssocID="{5F8528CA-D63E-44F5-9834-31A97C2160B5}" presName="accentRepeatNode" presStyleLbl="solidFgAcc1" presStyleIdx="0" presStyleCnt="1"/>
      <dgm:spPr/>
    </dgm:pt>
  </dgm:ptLst>
  <dgm:cxnLst>
    <dgm:cxn modelId="{641BA28E-5CE6-43FD-AC84-48DE101BDFAC}" type="presOf" srcId="{A1280885-A832-4B34-9B3C-492D59FE16DA}" destId="{60FDCEEF-CFD9-4972-AFB8-F7DDA062CF07}" srcOrd="0" destOrd="0" presId="urn:microsoft.com/office/officeart/2008/layout/VerticalCurvedList"/>
    <dgm:cxn modelId="{00C6E5AF-F9ED-44D6-A368-53577B584C83}" type="presOf" srcId="{6658DDC2-BAA9-4D59-8960-A82D218183B3}" destId="{567B8F54-9855-4660-B9E7-423EC31C3DD5}" srcOrd="0" destOrd="0" presId="urn:microsoft.com/office/officeart/2008/layout/VerticalCurvedList"/>
    <dgm:cxn modelId="{D67E9B18-CFCF-4E5A-A3F0-FF21AD341FBA}" srcId="{A1280885-A832-4B34-9B3C-492D59FE16DA}" destId="{5F8528CA-D63E-44F5-9834-31A97C2160B5}" srcOrd="0" destOrd="0" parTransId="{27CE7479-2195-4D03-8478-C077F5A06FF6}" sibTransId="{6658DDC2-BAA9-4D59-8960-A82D218183B3}"/>
    <dgm:cxn modelId="{C9BBC8AE-A1B2-44C7-A1DD-C091341795B7}" type="presOf" srcId="{5F8528CA-D63E-44F5-9834-31A97C2160B5}" destId="{4B50616E-EF04-4E6F-9273-D79FF41F5913}" srcOrd="0" destOrd="0" presId="urn:microsoft.com/office/officeart/2008/layout/VerticalCurvedList"/>
    <dgm:cxn modelId="{801C04BF-B949-4BEB-BA49-2B7D8F946D9A}" type="presParOf" srcId="{60FDCEEF-CFD9-4972-AFB8-F7DDA062CF07}" destId="{488B7AA7-92B0-44D0-BBFE-64CDC2463B01}" srcOrd="0" destOrd="0" presId="urn:microsoft.com/office/officeart/2008/layout/VerticalCurvedList"/>
    <dgm:cxn modelId="{EE941ADE-0018-4282-939E-39BE5841F050}" type="presParOf" srcId="{488B7AA7-92B0-44D0-BBFE-64CDC2463B01}" destId="{0E49F8F3-3174-4F9E-B16B-D8CD344E3878}" srcOrd="0" destOrd="0" presId="urn:microsoft.com/office/officeart/2008/layout/VerticalCurvedList"/>
    <dgm:cxn modelId="{4841146E-3286-4726-B710-F90E1BEA3EFF}" type="presParOf" srcId="{0E49F8F3-3174-4F9E-B16B-D8CD344E3878}" destId="{F95280DB-3EB7-402B-8B99-1BFA3C5B8FDD}" srcOrd="0" destOrd="0" presId="urn:microsoft.com/office/officeart/2008/layout/VerticalCurvedList"/>
    <dgm:cxn modelId="{1508D4D4-9D9C-4962-84C0-000B1AE2F643}" type="presParOf" srcId="{0E49F8F3-3174-4F9E-B16B-D8CD344E3878}" destId="{567B8F54-9855-4660-B9E7-423EC31C3DD5}" srcOrd="1" destOrd="0" presId="urn:microsoft.com/office/officeart/2008/layout/VerticalCurvedList"/>
    <dgm:cxn modelId="{63D86DAE-AD88-4ED1-B78D-69911248AF60}" type="presParOf" srcId="{0E49F8F3-3174-4F9E-B16B-D8CD344E3878}" destId="{C2194086-52AE-4979-A487-7F1A11F86E44}" srcOrd="2" destOrd="0" presId="urn:microsoft.com/office/officeart/2008/layout/VerticalCurvedList"/>
    <dgm:cxn modelId="{DE25B40D-9C47-40D4-81D8-04C1329521FE}" type="presParOf" srcId="{0E49F8F3-3174-4F9E-B16B-D8CD344E3878}" destId="{F3BA4B3B-5255-4BDB-B731-1A9DAD17710E}" srcOrd="3" destOrd="0" presId="urn:microsoft.com/office/officeart/2008/layout/VerticalCurvedList"/>
    <dgm:cxn modelId="{E81EB68C-F73D-4CFB-B1D1-8FE9ABF35623}" type="presParOf" srcId="{488B7AA7-92B0-44D0-BBFE-64CDC2463B01}" destId="{4B50616E-EF04-4E6F-9273-D79FF41F5913}" srcOrd="1" destOrd="0" presId="urn:microsoft.com/office/officeart/2008/layout/VerticalCurvedList"/>
    <dgm:cxn modelId="{7C506454-B60E-4D90-AAC7-EB557459C6B4}" type="presParOf" srcId="{488B7AA7-92B0-44D0-BBFE-64CDC2463B01}" destId="{A2F203EC-1C54-4178-971F-64F3CB47C194}" srcOrd="2" destOrd="0" presId="urn:microsoft.com/office/officeart/2008/layout/VerticalCurvedList"/>
    <dgm:cxn modelId="{52609715-9CAF-47E1-86DA-7615CA91884B}" type="presParOf" srcId="{A2F203EC-1C54-4178-971F-64F3CB47C194}" destId="{88F20866-6B5C-4356-ACC9-AB2601F1E312}" srcOrd="0" destOrd="0" presId="urn:microsoft.com/office/officeart/2008/layout/VerticalCurved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A1280885-A832-4B34-9B3C-492D59FE16DA}"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5F8528CA-D63E-44F5-9834-31A97C2160B5}">
      <dgm:prSet phldrT="[Text]" custT="1"/>
      <dgm:spPr>
        <a:solidFill>
          <a:srgbClr val="FFC000"/>
        </a:solidFill>
      </dgm:spPr>
      <dgm:t>
        <a:bodyPr/>
        <a:lstStyle/>
        <a:p>
          <a:r>
            <a:rPr lang="de-DE" sz="2400" dirty="0" smtClean="0"/>
            <a:t>Szenario</a:t>
          </a:r>
          <a:endParaRPr lang="de-DE" sz="2400" dirty="0"/>
        </a:p>
      </dgm:t>
    </dgm:pt>
    <dgm:pt modelId="{27CE7479-2195-4D03-8478-C077F5A06FF6}" type="parTrans" cxnId="{D67E9B18-CFCF-4E5A-A3F0-FF21AD341FBA}">
      <dgm:prSet/>
      <dgm:spPr/>
      <dgm:t>
        <a:bodyPr/>
        <a:lstStyle/>
        <a:p>
          <a:endParaRPr lang="de-DE"/>
        </a:p>
      </dgm:t>
    </dgm:pt>
    <dgm:pt modelId="{6658DDC2-BAA9-4D59-8960-A82D218183B3}" type="sibTrans" cxnId="{D67E9B18-CFCF-4E5A-A3F0-FF21AD341FBA}">
      <dgm:prSet/>
      <dgm:spPr/>
      <dgm:t>
        <a:bodyPr/>
        <a:lstStyle/>
        <a:p>
          <a:endParaRPr lang="de-DE"/>
        </a:p>
      </dgm:t>
    </dgm:pt>
    <dgm:pt modelId="{60FDCEEF-CFD9-4972-AFB8-F7DDA062CF07}" type="pres">
      <dgm:prSet presAssocID="{A1280885-A832-4B34-9B3C-492D59FE16DA}" presName="Name0" presStyleCnt="0">
        <dgm:presLayoutVars>
          <dgm:chMax val="7"/>
          <dgm:chPref val="7"/>
          <dgm:dir/>
        </dgm:presLayoutVars>
      </dgm:prSet>
      <dgm:spPr/>
      <dgm:t>
        <a:bodyPr/>
        <a:lstStyle/>
        <a:p>
          <a:endParaRPr lang="de-DE"/>
        </a:p>
      </dgm:t>
    </dgm:pt>
    <dgm:pt modelId="{488B7AA7-92B0-44D0-BBFE-64CDC2463B01}" type="pres">
      <dgm:prSet presAssocID="{A1280885-A832-4B34-9B3C-492D59FE16DA}" presName="Name1" presStyleCnt="0"/>
      <dgm:spPr/>
    </dgm:pt>
    <dgm:pt modelId="{0E49F8F3-3174-4F9E-B16B-D8CD344E3878}" type="pres">
      <dgm:prSet presAssocID="{A1280885-A832-4B34-9B3C-492D59FE16DA}" presName="cycle" presStyleCnt="0"/>
      <dgm:spPr/>
    </dgm:pt>
    <dgm:pt modelId="{F95280DB-3EB7-402B-8B99-1BFA3C5B8FDD}" type="pres">
      <dgm:prSet presAssocID="{A1280885-A832-4B34-9B3C-492D59FE16DA}" presName="srcNode" presStyleLbl="node1" presStyleIdx="0" presStyleCnt="1"/>
      <dgm:spPr/>
    </dgm:pt>
    <dgm:pt modelId="{567B8F54-9855-4660-B9E7-423EC31C3DD5}" type="pres">
      <dgm:prSet presAssocID="{A1280885-A832-4B34-9B3C-492D59FE16DA}" presName="conn" presStyleLbl="parChTrans1D2" presStyleIdx="0" presStyleCnt="1" custLinFactNeighborX="904" custLinFactNeighborY="-416"/>
      <dgm:spPr/>
      <dgm:t>
        <a:bodyPr/>
        <a:lstStyle/>
        <a:p>
          <a:endParaRPr lang="de-DE"/>
        </a:p>
      </dgm:t>
    </dgm:pt>
    <dgm:pt modelId="{C2194086-52AE-4979-A487-7F1A11F86E44}" type="pres">
      <dgm:prSet presAssocID="{A1280885-A832-4B34-9B3C-492D59FE16DA}" presName="extraNode" presStyleLbl="node1" presStyleIdx="0" presStyleCnt="1"/>
      <dgm:spPr/>
    </dgm:pt>
    <dgm:pt modelId="{F3BA4B3B-5255-4BDB-B731-1A9DAD17710E}" type="pres">
      <dgm:prSet presAssocID="{A1280885-A832-4B34-9B3C-492D59FE16DA}" presName="dstNode" presStyleLbl="node1" presStyleIdx="0" presStyleCnt="1"/>
      <dgm:spPr/>
    </dgm:pt>
    <dgm:pt modelId="{4B50616E-EF04-4E6F-9273-D79FF41F5913}" type="pres">
      <dgm:prSet presAssocID="{5F8528CA-D63E-44F5-9834-31A97C2160B5}" presName="text_1" presStyleLbl="node1" presStyleIdx="0" presStyleCnt="1">
        <dgm:presLayoutVars>
          <dgm:bulletEnabled val="1"/>
        </dgm:presLayoutVars>
      </dgm:prSet>
      <dgm:spPr/>
      <dgm:t>
        <a:bodyPr/>
        <a:lstStyle/>
        <a:p>
          <a:endParaRPr lang="de-DE"/>
        </a:p>
      </dgm:t>
    </dgm:pt>
    <dgm:pt modelId="{A2F203EC-1C54-4178-971F-64F3CB47C194}" type="pres">
      <dgm:prSet presAssocID="{5F8528CA-D63E-44F5-9834-31A97C2160B5}" presName="accent_1" presStyleCnt="0"/>
      <dgm:spPr/>
    </dgm:pt>
    <dgm:pt modelId="{88F20866-6B5C-4356-ACC9-AB2601F1E312}" type="pres">
      <dgm:prSet presAssocID="{5F8528CA-D63E-44F5-9834-31A97C2160B5}" presName="accentRepeatNode" presStyleLbl="solidFgAcc1" presStyleIdx="0" presStyleCnt="1"/>
      <dgm:spPr/>
    </dgm:pt>
  </dgm:ptLst>
  <dgm:cxnLst>
    <dgm:cxn modelId="{641BA28E-5CE6-43FD-AC84-48DE101BDFAC}" type="presOf" srcId="{A1280885-A832-4B34-9B3C-492D59FE16DA}" destId="{60FDCEEF-CFD9-4972-AFB8-F7DDA062CF07}" srcOrd="0" destOrd="0" presId="urn:microsoft.com/office/officeart/2008/layout/VerticalCurvedList"/>
    <dgm:cxn modelId="{00C6E5AF-F9ED-44D6-A368-53577B584C83}" type="presOf" srcId="{6658DDC2-BAA9-4D59-8960-A82D218183B3}" destId="{567B8F54-9855-4660-B9E7-423EC31C3DD5}" srcOrd="0" destOrd="0" presId="urn:microsoft.com/office/officeart/2008/layout/VerticalCurvedList"/>
    <dgm:cxn modelId="{D67E9B18-CFCF-4E5A-A3F0-FF21AD341FBA}" srcId="{A1280885-A832-4B34-9B3C-492D59FE16DA}" destId="{5F8528CA-D63E-44F5-9834-31A97C2160B5}" srcOrd="0" destOrd="0" parTransId="{27CE7479-2195-4D03-8478-C077F5A06FF6}" sibTransId="{6658DDC2-BAA9-4D59-8960-A82D218183B3}"/>
    <dgm:cxn modelId="{C9BBC8AE-A1B2-44C7-A1DD-C091341795B7}" type="presOf" srcId="{5F8528CA-D63E-44F5-9834-31A97C2160B5}" destId="{4B50616E-EF04-4E6F-9273-D79FF41F5913}" srcOrd="0" destOrd="0" presId="urn:microsoft.com/office/officeart/2008/layout/VerticalCurvedList"/>
    <dgm:cxn modelId="{801C04BF-B949-4BEB-BA49-2B7D8F946D9A}" type="presParOf" srcId="{60FDCEEF-CFD9-4972-AFB8-F7DDA062CF07}" destId="{488B7AA7-92B0-44D0-BBFE-64CDC2463B01}" srcOrd="0" destOrd="0" presId="urn:microsoft.com/office/officeart/2008/layout/VerticalCurvedList"/>
    <dgm:cxn modelId="{EE941ADE-0018-4282-939E-39BE5841F050}" type="presParOf" srcId="{488B7AA7-92B0-44D0-BBFE-64CDC2463B01}" destId="{0E49F8F3-3174-4F9E-B16B-D8CD344E3878}" srcOrd="0" destOrd="0" presId="urn:microsoft.com/office/officeart/2008/layout/VerticalCurvedList"/>
    <dgm:cxn modelId="{4841146E-3286-4726-B710-F90E1BEA3EFF}" type="presParOf" srcId="{0E49F8F3-3174-4F9E-B16B-D8CD344E3878}" destId="{F95280DB-3EB7-402B-8B99-1BFA3C5B8FDD}" srcOrd="0" destOrd="0" presId="urn:microsoft.com/office/officeart/2008/layout/VerticalCurvedList"/>
    <dgm:cxn modelId="{1508D4D4-9D9C-4962-84C0-000B1AE2F643}" type="presParOf" srcId="{0E49F8F3-3174-4F9E-B16B-D8CD344E3878}" destId="{567B8F54-9855-4660-B9E7-423EC31C3DD5}" srcOrd="1" destOrd="0" presId="urn:microsoft.com/office/officeart/2008/layout/VerticalCurvedList"/>
    <dgm:cxn modelId="{63D86DAE-AD88-4ED1-B78D-69911248AF60}" type="presParOf" srcId="{0E49F8F3-3174-4F9E-B16B-D8CD344E3878}" destId="{C2194086-52AE-4979-A487-7F1A11F86E44}" srcOrd="2" destOrd="0" presId="urn:microsoft.com/office/officeart/2008/layout/VerticalCurvedList"/>
    <dgm:cxn modelId="{DE25B40D-9C47-40D4-81D8-04C1329521FE}" type="presParOf" srcId="{0E49F8F3-3174-4F9E-B16B-D8CD344E3878}" destId="{F3BA4B3B-5255-4BDB-B731-1A9DAD17710E}" srcOrd="3" destOrd="0" presId="urn:microsoft.com/office/officeart/2008/layout/VerticalCurvedList"/>
    <dgm:cxn modelId="{E81EB68C-F73D-4CFB-B1D1-8FE9ABF35623}" type="presParOf" srcId="{488B7AA7-92B0-44D0-BBFE-64CDC2463B01}" destId="{4B50616E-EF04-4E6F-9273-D79FF41F5913}" srcOrd="1" destOrd="0" presId="urn:microsoft.com/office/officeart/2008/layout/VerticalCurvedList"/>
    <dgm:cxn modelId="{7C506454-B60E-4D90-AAC7-EB557459C6B4}" type="presParOf" srcId="{488B7AA7-92B0-44D0-BBFE-64CDC2463B01}" destId="{A2F203EC-1C54-4178-971F-64F3CB47C194}" srcOrd="2" destOrd="0" presId="urn:microsoft.com/office/officeart/2008/layout/VerticalCurvedList"/>
    <dgm:cxn modelId="{52609715-9CAF-47E1-86DA-7615CA91884B}" type="presParOf" srcId="{A2F203EC-1C54-4178-971F-64F3CB47C194}" destId="{88F20866-6B5C-4356-ACC9-AB2601F1E312}" srcOrd="0" destOrd="0" presId="urn:microsoft.com/office/officeart/2008/layout/VerticalCurvedList"/>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A1280885-A832-4B34-9B3C-492D59FE16DA}"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5F8528CA-D63E-44F5-9834-31A97C2160B5}">
      <dgm:prSet phldrT="[Text]" custT="1"/>
      <dgm:spPr>
        <a:solidFill>
          <a:srgbClr val="92D050"/>
        </a:solidFill>
      </dgm:spPr>
      <dgm:t>
        <a:bodyPr/>
        <a:lstStyle/>
        <a:p>
          <a:r>
            <a:rPr lang="de-DE" sz="2000" dirty="0" smtClean="0"/>
            <a:t>Chance</a:t>
          </a:r>
          <a:endParaRPr lang="de-DE" sz="2000" dirty="0"/>
        </a:p>
      </dgm:t>
    </dgm:pt>
    <dgm:pt modelId="{27CE7479-2195-4D03-8478-C077F5A06FF6}" type="parTrans" cxnId="{D67E9B18-CFCF-4E5A-A3F0-FF21AD341FBA}">
      <dgm:prSet/>
      <dgm:spPr/>
      <dgm:t>
        <a:bodyPr/>
        <a:lstStyle/>
        <a:p>
          <a:endParaRPr lang="de-DE"/>
        </a:p>
      </dgm:t>
    </dgm:pt>
    <dgm:pt modelId="{6658DDC2-BAA9-4D59-8960-A82D218183B3}" type="sibTrans" cxnId="{D67E9B18-CFCF-4E5A-A3F0-FF21AD341FBA}">
      <dgm:prSet/>
      <dgm:spPr/>
      <dgm:t>
        <a:bodyPr/>
        <a:lstStyle/>
        <a:p>
          <a:endParaRPr lang="de-DE"/>
        </a:p>
      </dgm:t>
    </dgm:pt>
    <dgm:pt modelId="{60FDCEEF-CFD9-4972-AFB8-F7DDA062CF07}" type="pres">
      <dgm:prSet presAssocID="{A1280885-A832-4B34-9B3C-492D59FE16DA}" presName="Name0" presStyleCnt="0">
        <dgm:presLayoutVars>
          <dgm:chMax val="7"/>
          <dgm:chPref val="7"/>
          <dgm:dir/>
        </dgm:presLayoutVars>
      </dgm:prSet>
      <dgm:spPr/>
      <dgm:t>
        <a:bodyPr/>
        <a:lstStyle/>
        <a:p>
          <a:endParaRPr lang="de-DE"/>
        </a:p>
      </dgm:t>
    </dgm:pt>
    <dgm:pt modelId="{488B7AA7-92B0-44D0-BBFE-64CDC2463B01}" type="pres">
      <dgm:prSet presAssocID="{A1280885-A832-4B34-9B3C-492D59FE16DA}" presName="Name1" presStyleCnt="0"/>
      <dgm:spPr/>
    </dgm:pt>
    <dgm:pt modelId="{0E49F8F3-3174-4F9E-B16B-D8CD344E3878}" type="pres">
      <dgm:prSet presAssocID="{A1280885-A832-4B34-9B3C-492D59FE16DA}" presName="cycle" presStyleCnt="0"/>
      <dgm:spPr/>
    </dgm:pt>
    <dgm:pt modelId="{F95280DB-3EB7-402B-8B99-1BFA3C5B8FDD}" type="pres">
      <dgm:prSet presAssocID="{A1280885-A832-4B34-9B3C-492D59FE16DA}" presName="srcNode" presStyleLbl="node1" presStyleIdx="0" presStyleCnt="1"/>
      <dgm:spPr/>
    </dgm:pt>
    <dgm:pt modelId="{567B8F54-9855-4660-B9E7-423EC31C3DD5}" type="pres">
      <dgm:prSet presAssocID="{A1280885-A832-4B34-9B3C-492D59FE16DA}" presName="conn" presStyleLbl="parChTrans1D2" presStyleIdx="0" presStyleCnt="1" custLinFactNeighborX="904" custLinFactNeighborY="-416"/>
      <dgm:spPr/>
      <dgm:t>
        <a:bodyPr/>
        <a:lstStyle/>
        <a:p>
          <a:endParaRPr lang="de-DE"/>
        </a:p>
      </dgm:t>
    </dgm:pt>
    <dgm:pt modelId="{C2194086-52AE-4979-A487-7F1A11F86E44}" type="pres">
      <dgm:prSet presAssocID="{A1280885-A832-4B34-9B3C-492D59FE16DA}" presName="extraNode" presStyleLbl="node1" presStyleIdx="0" presStyleCnt="1"/>
      <dgm:spPr/>
    </dgm:pt>
    <dgm:pt modelId="{F3BA4B3B-5255-4BDB-B731-1A9DAD17710E}" type="pres">
      <dgm:prSet presAssocID="{A1280885-A832-4B34-9B3C-492D59FE16DA}" presName="dstNode" presStyleLbl="node1" presStyleIdx="0" presStyleCnt="1"/>
      <dgm:spPr/>
    </dgm:pt>
    <dgm:pt modelId="{4B50616E-EF04-4E6F-9273-D79FF41F5913}" type="pres">
      <dgm:prSet presAssocID="{5F8528CA-D63E-44F5-9834-31A97C2160B5}" presName="text_1" presStyleLbl="node1" presStyleIdx="0" presStyleCnt="1">
        <dgm:presLayoutVars>
          <dgm:bulletEnabled val="1"/>
        </dgm:presLayoutVars>
      </dgm:prSet>
      <dgm:spPr/>
      <dgm:t>
        <a:bodyPr/>
        <a:lstStyle/>
        <a:p>
          <a:endParaRPr lang="de-DE"/>
        </a:p>
      </dgm:t>
    </dgm:pt>
    <dgm:pt modelId="{A2F203EC-1C54-4178-971F-64F3CB47C194}" type="pres">
      <dgm:prSet presAssocID="{5F8528CA-D63E-44F5-9834-31A97C2160B5}" presName="accent_1" presStyleCnt="0"/>
      <dgm:spPr/>
    </dgm:pt>
    <dgm:pt modelId="{88F20866-6B5C-4356-ACC9-AB2601F1E312}" type="pres">
      <dgm:prSet presAssocID="{5F8528CA-D63E-44F5-9834-31A97C2160B5}" presName="accentRepeatNode" presStyleLbl="solidFgAcc1" presStyleIdx="0" presStyleCnt="1"/>
      <dgm:spPr/>
    </dgm:pt>
  </dgm:ptLst>
  <dgm:cxnLst>
    <dgm:cxn modelId="{641BA28E-5CE6-43FD-AC84-48DE101BDFAC}" type="presOf" srcId="{A1280885-A832-4B34-9B3C-492D59FE16DA}" destId="{60FDCEEF-CFD9-4972-AFB8-F7DDA062CF07}" srcOrd="0" destOrd="0" presId="urn:microsoft.com/office/officeart/2008/layout/VerticalCurvedList"/>
    <dgm:cxn modelId="{00C6E5AF-F9ED-44D6-A368-53577B584C83}" type="presOf" srcId="{6658DDC2-BAA9-4D59-8960-A82D218183B3}" destId="{567B8F54-9855-4660-B9E7-423EC31C3DD5}" srcOrd="0" destOrd="0" presId="urn:microsoft.com/office/officeart/2008/layout/VerticalCurvedList"/>
    <dgm:cxn modelId="{D67E9B18-CFCF-4E5A-A3F0-FF21AD341FBA}" srcId="{A1280885-A832-4B34-9B3C-492D59FE16DA}" destId="{5F8528CA-D63E-44F5-9834-31A97C2160B5}" srcOrd="0" destOrd="0" parTransId="{27CE7479-2195-4D03-8478-C077F5A06FF6}" sibTransId="{6658DDC2-BAA9-4D59-8960-A82D218183B3}"/>
    <dgm:cxn modelId="{C9BBC8AE-A1B2-44C7-A1DD-C091341795B7}" type="presOf" srcId="{5F8528CA-D63E-44F5-9834-31A97C2160B5}" destId="{4B50616E-EF04-4E6F-9273-D79FF41F5913}" srcOrd="0" destOrd="0" presId="urn:microsoft.com/office/officeart/2008/layout/VerticalCurvedList"/>
    <dgm:cxn modelId="{801C04BF-B949-4BEB-BA49-2B7D8F946D9A}" type="presParOf" srcId="{60FDCEEF-CFD9-4972-AFB8-F7DDA062CF07}" destId="{488B7AA7-92B0-44D0-BBFE-64CDC2463B01}" srcOrd="0" destOrd="0" presId="urn:microsoft.com/office/officeart/2008/layout/VerticalCurvedList"/>
    <dgm:cxn modelId="{EE941ADE-0018-4282-939E-39BE5841F050}" type="presParOf" srcId="{488B7AA7-92B0-44D0-BBFE-64CDC2463B01}" destId="{0E49F8F3-3174-4F9E-B16B-D8CD344E3878}" srcOrd="0" destOrd="0" presId="urn:microsoft.com/office/officeart/2008/layout/VerticalCurvedList"/>
    <dgm:cxn modelId="{4841146E-3286-4726-B710-F90E1BEA3EFF}" type="presParOf" srcId="{0E49F8F3-3174-4F9E-B16B-D8CD344E3878}" destId="{F95280DB-3EB7-402B-8B99-1BFA3C5B8FDD}" srcOrd="0" destOrd="0" presId="urn:microsoft.com/office/officeart/2008/layout/VerticalCurvedList"/>
    <dgm:cxn modelId="{1508D4D4-9D9C-4962-84C0-000B1AE2F643}" type="presParOf" srcId="{0E49F8F3-3174-4F9E-B16B-D8CD344E3878}" destId="{567B8F54-9855-4660-B9E7-423EC31C3DD5}" srcOrd="1" destOrd="0" presId="urn:microsoft.com/office/officeart/2008/layout/VerticalCurvedList"/>
    <dgm:cxn modelId="{63D86DAE-AD88-4ED1-B78D-69911248AF60}" type="presParOf" srcId="{0E49F8F3-3174-4F9E-B16B-D8CD344E3878}" destId="{C2194086-52AE-4979-A487-7F1A11F86E44}" srcOrd="2" destOrd="0" presId="urn:microsoft.com/office/officeart/2008/layout/VerticalCurvedList"/>
    <dgm:cxn modelId="{DE25B40D-9C47-40D4-81D8-04C1329521FE}" type="presParOf" srcId="{0E49F8F3-3174-4F9E-B16B-D8CD344E3878}" destId="{F3BA4B3B-5255-4BDB-B731-1A9DAD17710E}" srcOrd="3" destOrd="0" presId="urn:microsoft.com/office/officeart/2008/layout/VerticalCurvedList"/>
    <dgm:cxn modelId="{E81EB68C-F73D-4CFB-B1D1-8FE9ABF35623}" type="presParOf" srcId="{488B7AA7-92B0-44D0-BBFE-64CDC2463B01}" destId="{4B50616E-EF04-4E6F-9273-D79FF41F5913}" srcOrd="1" destOrd="0" presId="urn:microsoft.com/office/officeart/2008/layout/VerticalCurvedList"/>
    <dgm:cxn modelId="{7C506454-B60E-4D90-AAC7-EB557459C6B4}" type="presParOf" srcId="{488B7AA7-92B0-44D0-BBFE-64CDC2463B01}" destId="{A2F203EC-1C54-4178-971F-64F3CB47C194}" srcOrd="2" destOrd="0" presId="urn:microsoft.com/office/officeart/2008/layout/VerticalCurvedList"/>
    <dgm:cxn modelId="{52609715-9CAF-47E1-86DA-7615CA91884B}" type="presParOf" srcId="{A2F203EC-1C54-4178-971F-64F3CB47C194}" destId="{88F20866-6B5C-4356-ACC9-AB2601F1E312}" srcOrd="0" destOrd="0" presId="urn:microsoft.com/office/officeart/2008/layout/VerticalCurvedList"/>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7306C7BC-BFC8-45D0-A599-AE8FC3FDE922}"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de-DE"/>
        </a:p>
      </dgm:t>
    </dgm:pt>
    <dgm:pt modelId="{59DAB528-A431-4531-90FD-E6EC58CA7684}">
      <dgm:prSet phldrT="[Text]" custT="1"/>
      <dgm:spPr>
        <a:solidFill>
          <a:srgbClr val="FF0000"/>
        </a:solidFill>
      </dgm:spPr>
      <dgm:t>
        <a:bodyPr/>
        <a:lstStyle/>
        <a:p>
          <a:r>
            <a:rPr lang="de-DE" sz="2000" dirty="0" smtClean="0"/>
            <a:t>Risikoidentifikation</a:t>
          </a:r>
          <a:endParaRPr lang="de-DE" sz="2000" dirty="0"/>
        </a:p>
      </dgm:t>
    </dgm:pt>
    <dgm:pt modelId="{7005BD92-6224-481F-8FCB-48A2A3D3CD78}" type="parTrans" cxnId="{96513522-2312-43C0-93DF-FB17126C93F6}">
      <dgm:prSet/>
      <dgm:spPr/>
      <dgm:t>
        <a:bodyPr/>
        <a:lstStyle/>
        <a:p>
          <a:endParaRPr lang="de-DE"/>
        </a:p>
      </dgm:t>
    </dgm:pt>
    <dgm:pt modelId="{895589FC-BAEA-407C-B21A-E2F58AAF3480}" type="sibTrans" cxnId="{96513522-2312-43C0-93DF-FB17126C93F6}">
      <dgm:prSet/>
      <dgm:spPr/>
      <dgm:t>
        <a:bodyPr/>
        <a:lstStyle/>
        <a:p>
          <a:endParaRPr lang="de-DE"/>
        </a:p>
      </dgm:t>
    </dgm:pt>
    <dgm:pt modelId="{6FE09C5E-0371-43FC-BBBB-6214293856C3}">
      <dgm:prSet phldrT="[Text]" phldr="1"/>
      <dgm:spPr/>
      <dgm:t>
        <a:bodyPr/>
        <a:lstStyle/>
        <a:p>
          <a:endParaRPr lang="de-DE" dirty="0"/>
        </a:p>
      </dgm:t>
    </dgm:pt>
    <dgm:pt modelId="{CE822F4C-249A-4CD5-996B-BF6476340878}" type="parTrans" cxnId="{BF2F464C-2626-45D2-A8A5-230817343D15}">
      <dgm:prSet/>
      <dgm:spPr/>
      <dgm:t>
        <a:bodyPr/>
        <a:lstStyle/>
        <a:p>
          <a:endParaRPr lang="de-DE"/>
        </a:p>
      </dgm:t>
    </dgm:pt>
    <dgm:pt modelId="{AE60A396-9662-4CA8-A940-C4DE290AF2A0}" type="sibTrans" cxnId="{BF2F464C-2626-45D2-A8A5-230817343D15}">
      <dgm:prSet/>
      <dgm:spPr/>
      <dgm:t>
        <a:bodyPr/>
        <a:lstStyle/>
        <a:p>
          <a:endParaRPr lang="de-DE"/>
        </a:p>
      </dgm:t>
    </dgm:pt>
    <dgm:pt modelId="{6EE27312-F22D-4F69-A74E-01650B142637}">
      <dgm:prSet phldrT="[Text]" phldr="1"/>
      <dgm:spPr/>
      <dgm:t>
        <a:bodyPr/>
        <a:lstStyle/>
        <a:p>
          <a:endParaRPr lang="de-DE" dirty="0"/>
        </a:p>
      </dgm:t>
    </dgm:pt>
    <dgm:pt modelId="{98149B15-68AE-44E1-AB09-71A225B4EE52}" type="parTrans" cxnId="{4D6F6DC9-9AD7-4ED3-AAEB-0F89F8429291}">
      <dgm:prSet/>
      <dgm:spPr/>
      <dgm:t>
        <a:bodyPr/>
        <a:lstStyle/>
        <a:p>
          <a:endParaRPr lang="de-DE"/>
        </a:p>
      </dgm:t>
    </dgm:pt>
    <dgm:pt modelId="{9947E60F-0FE0-4F05-B9E4-BBBA3155BFC0}" type="sibTrans" cxnId="{4D6F6DC9-9AD7-4ED3-AAEB-0F89F8429291}">
      <dgm:prSet/>
      <dgm:spPr/>
      <dgm:t>
        <a:bodyPr/>
        <a:lstStyle/>
        <a:p>
          <a:endParaRPr lang="de-DE"/>
        </a:p>
      </dgm:t>
    </dgm:pt>
    <dgm:pt modelId="{37B7B384-4BB6-4912-98CE-5A9FC5590D55}">
      <dgm:prSet custT="1"/>
      <dgm:spPr>
        <a:solidFill>
          <a:srgbClr val="FFC000"/>
        </a:solidFill>
      </dgm:spPr>
      <dgm:t>
        <a:bodyPr/>
        <a:lstStyle/>
        <a:p>
          <a:r>
            <a:rPr lang="de-DE" sz="2000" smtClean="0"/>
            <a:t>Risikoanalyse</a:t>
          </a:r>
          <a:endParaRPr lang="de-DE" sz="2000" dirty="0"/>
        </a:p>
      </dgm:t>
    </dgm:pt>
    <dgm:pt modelId="{24819483-74E2-467C-9189-B4FEFB29924B}" type="parTrans" cxnId="{8C10D3A4-A4B5-493E-93CD-D9FB955F302F}">
      <dgm:prSet/>
      <dgm:spPr/>
      <dgm:t>
        <a:bodyPr/>
        <a:lstStyle/>
        <a:p>
          <a:endParaRPr lang="de-DE"/>
        </a:p>
      </dgm:t>
    </dgm:pt>
    <dgm:pt modelId="{35CC32A1-3248-4BB4-AA49-BA6DF7AC20E2}" type="sibTrans" cxnId="{8C10D3A4-A4B5-493E-93CD-D9FB955F302F}">
      <dgm:prSet/>
      <dgm:spPr/>
      <dgm:t>
        <a:bodyPr/>
        <a:lstStyle/>
        <a:p>
          <a:endParaRPr lang="de-DE"/>
        </a:p>
      </dgm:t>
    </dgm:pt>
    <dgm:pt modelId="{9CEF7F46-17CB-496B-AFCA-9B36372427D8}">
      <dgm:prSet custT="1"/>
      <dgm:spPr>
        <a:solidFill>
          <a:srgbClr val="92D050"/>
        </a:solidFill>
      </dgm:spPr>
      <dgm:t>
        <a:bodyPr/>
        <a:lstStyle/>
        <a:p>
          <a:r>
            <a:rPr lang="de-DE" sz="2000" dirty="0" smtClean="0"/>
            <a:t>Risikobewertung</a:t>
          </a:r>
          <a:endParaRPr lang="de-DE" sz="2000" dirty="0"/>
        </a:p>
      </dgm:t>
    </dgm:pt>
    <dgm:pt modelId="{3D80869F-5033-454A-B5DB-C6816C9A2357}" type="parTrans" cxnId="{45D668D0-C1BB-4C90-9FA9-7D5B02B932FB}">
      <dgm:prSet/>
      <dgm:spPr/>
      <dgm:t>
        <a:bodyPr/>
        <a:lstStyle/>
        <a:p>
          <a:endParaRPr lang="de-DE"/>
        </a:p>
      </dgm:t>
    </dgm:pt>
    <dgm:pt modelId="{88888904-4489-4B02-8B75-6328C6D111A3}" type="sibTrans" cxnId="{45D668D0-C1BB-4C90-9FA9-7D5B02B932FB}">
      <dgm:prSet/>
      <dgm:spPr/>
      <dgm:t>
        <a:bodyPr/>
        <a:lstStyle/>
        <a:p>
          <a:endParaRPr lang="de-DE"/>
        </a:p>
      </dgm:t>
    </dgm:pt>
    <dgm:pt modelId="{AC8580D4-438C-4F20-B3F0-B312356AF3CC}">
      <dgm:prSet custT="1"/>
      <dgm:spPr>
        <a:solidFill>
          <a:srgbClr val="00B050"/>
        </a:solidFill>
      </dgm:spPr>
      <dgm:t>
        <a:bodyPr/>
        <a:lstStyle/>
        <a:p>
          <a:r>
            <a:rPr lang="de-DE" sz="1800" dirty="0" smtClean="0"/>
            <a:t>Risikobewältigung, Risikobeherrschung incl. Maßnahmenverfolgung</a:t>
          </a:r>
        </a:p>
      </dgm:t>
    </dgm:pt>
    <dgm:pt modelId="{3308EF65-712B-4B96-985B-D76A42B197FF}" type="parTrans" cxnId="{47135FD4-1FE5-47C6-8E73-D95878D00B7C}">
      <dgm:prSet/>
      <dgm:spPr/>
      <dgm:t>
        <a:bodyPr/>
        <a:lstStyle/>
        <a:p>
          <a:endParaRPr lang="de-DE"/>
        </a:p>
      </dgm:t>
    </dgm:pt>
    <dgm:pt modelId="{DE99B953-B078-4563-8E69-F6E829595CD2}" type="sibTrans" cxnId="{47135FD4-1FE5-47C6-8E73-D95878D00B7C}">
      <dgm:prSet/>
      <dgm:spPr/>
      <dgm:t>
        <a:bodyPr/>
        <a:lstStyle/>
        <a:p>
          <a:endParaRPr lang="de-DE"/>
        </a:p>
      </dgm:t>
    </dgm:pt>
    <dgm:pt modelId="{4050D9B0-D0FD-429F-9E5D-7CC805B5967C}">
      <dgm:prSet custT="1"/>
      <dgm:spPr>
        <a:solidFill>
          <a:srgbClr val="00B0F0"/>
        </a:solidFill>
      </dgm:spPr>
      <dgm:t>
        <a:bodyPr/>
        <a:lstStyle/>
        <a:p>
          <a:r>
            <a:rPr lang="de-DE" sz="2000" dirty="0" smtClean="0"/>
            <a:t>Kommunikation</a:t>
          </a:r>
          <a:endParaRPr lang="de-DE" sz="2000" dirty="0"/>
        </a:p>
      </dgm:t>
    </dgm:pt>
    <dgm:pt modelId="{2FF38006-69A1-4D6F-A1FB-D97733CF10B7}" type="parTrans" cxnId="{2247D320-AA9A-459E-9B2B-6F30DFA705A3}">
      <dgm:prSet/>
      <dgm:spPr/>
      <dgm:t>
        <a:bodyPr/>
        <a:lstStyle/>
        <a:p>
          <a:endParaRPr lang="de-DE"/>
        </a:p>
      </dgm:t>
    </dgm:pt>
    <dgm:pt modelId="{1C860255-8E62-4A1A-9FC6-54987742F54A}" type="sibTrans" cxnId="{2247D320-AA9A-459E-9B2B-6F30DFA705A3}">
      <dgm:prSet/>
      <dgm:spPr/>
      <dgm:t>
        <a:bodyPr/>
        <a:lstStyle/>
        <a:p>
          <a:endParaRPr lang="de-DE"/>
        </a:p>
      </dgm:t>
    </dgm:pt>
    <dgm:pt modelId="{6E2997A2-5807-45AF-863E-654B77AC77D2}" type="pres">
      <dgm:prSet presAssocID="{7306C7BC-BFC8-45D0-A599-AE8FC3FDE922}" presName="outerComposite" presStyleCnt="0">
        <dgm:presLayoutVars>
          <dgm:chMax val="5"/>
          <dgm:dir/>
          <dgm:resizeHandles val="exact"/>
        </dgm:presLayoutVars>
      </dgm:prSet>
      <dgm:spPr/>
      <dgm:t>
        <a:bodyPr/>
        <a:lstStyle/>
        <a:p>
          <a:endParaRPr lang="de-DE"/>
        </a:p>
      </dgm:t>
    </dgm:pt>
    <dgm:pt modelId="{B3AF2FEF-1EE0-4BA9-A759-8E08070FE6AB}" type="pres">
      <dgm:prSet presAssocID="{7306C7BC-BFC8-45D0-A599-AE8FC3FDE922}" presName="dummyMaxCanvas" presStyleCnt="0">
        <dgm:presLayoutVars/>
      </dgm:prSet>
      <dgm:spPr/>
    </dgm:pt>
    <dgm:pt modelId="{659483F3-C13E-43BE-883C-8039B5755DD3}" type="pres">
      <dgm:prSet presAssocID="{7306C7BC-BFC8-45D0-A599-AE8FC3FDE922}" presName="FiveNodes_1" presStyleLbl="node1" presStyleIdx="0" presStyleCnt="5">
        <dgm:presLayoutVars>
          <dgm:bulletEnabled val="1"/>
        </dgm:presLayoutVars>
      </dgm:prSet>
      <dgm:spPr/>
      <dgm:t>
        <a:bodyPr/>
        <a:lstStyle/>
        <a:p>
          <a:endParaRPr lang="de-DE"/>
        </a:p>
      </dgm:t>
    </dgm:pt>
    <dgm:pt modelId="{0D84ADD0-E7C9-46DA-9600-1369D1D5D424}" type="pres">
      <dgm:prSet presAssocID="{7306C7BC-BFC8-45D0-A599-AE8FC3FDE922}" presName="FiveNodes_2" presStyleLbl="node1" presStyleIdx="1" presStyleCnt="5">
        <dgm:presLayoutVars>
          <dgm:bulletEnabled val="1"/>
        </dgm:presLayoutVars>
      </dgm:prSet>
      <dgm:spPr/>
      <dgm:t>
        <a:bodyPr/>
        <a:lstStyle/>
        <a:p>
          <a:endParaRPr lang="de-DE"/>
        </a:p>
      </dgm:t>
    </dgm:pt>
    <dgm:pt modelId="{10E9BF37-9D92-4EE6-94DE-659C4F201C3E}" type="pres">
      <dgm:prSet presAssocID="{7306C7BC-BFC8-45D0-A599-AE8FC3FDE922}" presName="FiveNodes_3" presStyleLbl="node1" presStyleIdx="2" presStyleCnt="5">
        <dgm:presLayoutVars>
          <dgm:bulletEnabled val="1"/>
        </dgm:presLayoutVars>
      </dgm:prSet>
      <dgm:spPr/>
      <dgm:t>
        <a:bodyPr/>
        <a:lstStyle/>
        <a:p>
          <a:endParaRPr lang="de-DE"/>
        </a:p>
      </dgm:t>
    </dgm:pt>
    <dgm:pt modelId="{A4661A97-A5D3-4E25-A376-E1902EDFD15C}" type="pres">
      <dgm:prSet presAssocID="{7306C7BC-BFC8-45D0-A599-AE8FC3FDE922}" presName="FiveNodes_4" presStyleLbl="node1" presStyleIdx="3" presStyleCnt="5">
        <dgm:presLayoutVars>
          <dgm:bulletEnabled val="1"/>
        </dgm:presLayoutVars>
      </dgm:prSet>
      <dgm:spPr/>
      <dgm:t>
        <a:bodyPr/>
        <a:lstStyle/>
        <a:p>
          <a:endParaRPr lang="de-DE"/>
        </a:p>
      </dgm:t>
    </dgm:pt>
    <dgm:pt modelId="{CA7C1815-6DF1-4556-BA84-E9164AAC7DCC}" type="pres">
      <dgm:prSet presAssocID="{7306C7BC-BFC8-45D0-A599-AE8FC3FDE922}" presName="FiveNodes_5" presStyleLbl="node1" presStyleIdx="4" presStyleCnt="5">
        <dgm:presLayoutVars>
          <dgm:bulletEnabled val="1"/>
        </dgm:presLayoutVars>
      </dgm:prSet>
      <dgm:spPr/>
      <dgm:t>
        <a:bodyPr/>
        <a:lstStyle/>
        <a:p>
          <a:endParaRPr lang="de-DE"/>
        </a:p>
      </dgm:t>
    </dgm:pt>
    <dgm:pt modelId="{2CD403C6-C79E-46C4-95DF-0AB0C448D810}" type="pres">
      <dgm:prSet presAssocID="{7306C7BC-BFC8-45D0-A599-AE8FC3FDE922}" presName="FiveConn_1-2" presStyleLbl="fgAccFollowNode1" presStyleIdx="0" presStyleCnt="4">
        <dgm:presLayoutVars>
          <dgm:bulletEnabled val="1"/>
        </dgm:presLayoutVars>
      </dgm:prSet>
      <dgm:spPr/>
      <dgm:t>
        <a:bodyPr/>
        <a:lstStyle/>
        <a:p>
          <a:endParaRPr lang="de-DE"/>
        </a:p>
      </dgm:t>
    </dgm:pt>
    <dgm:pt modelId="{026B2926-0CFB-40C6-969F-D1AF045FD49A}" type="pres">
      <dgm:prSet presAssocID="{7306C7BC-BFC8-45D0-A599-AE8FC3FDE922}" presName="FiveConn_2-3" presStyleLbl="fgAccFollowNode1" presStyleIdx="1" presStyleCnt="4">
        <dgm:presLayoutVars>
          <dgm:bulletEnabled val="1"/>
        </dgm:presLayoutVars>
      </dgm:prSet>
      <dgm:spPr/>
      <dgm:t>
        <a:bodyPr/>
        <a:lstStyle/>
        <a:p>
          <a:endParaRPr lang="de-DE"/>
        </a:p>
      </dgm:t>
    </dgm:pt>
    <dgm:pt modelId="{B466CCFA-2425-4A5D-A18E-ADCC85E158C7}" type="pres">
      <dgm:prSet presAssocID="{7306C7BC-BFC8-45D0-A599-AE8FC3FDE922}" presName="FiveConn_3-4" presStyleLbl="fgAccFollowNode1" presStyleIdx="2" presStyleCnt="4">
        <dgm:presLayoutVars>
          <dgm:bulletEnabled val="1"/>
        </dgm:presLayoutVars>
      </dgm:prSet>
      <dgm:spPr/>
      <dgm:t>
        <a:bodyPr/>
        <a:lstStyle/>
        <a:p>
          <a:endParaRPr lang="de-DE"/>
        </a:p>
      </dgm:t>
    </dgm:pt>
    <dgm:pt modelId="{E79CAA59-41BB-48B0-8A7B-F1E16C691C4A}" type="pres">
      <dgm:prSet presAssocID="{7306C7BC-BFC8-45D0-A599-AE8FC3FDE922}" presName="FiveConn_4-5" presStyleLbl="fgAccFollowNode1" presStyleIdx="3" presStyleCnt="4">
        <dgm:presLayoutVars>
          <dgm:bulletEnabled val="1"/>
        </dgm:presLayoutVars>
      </dgm:prSet>
      <dgm:spPr/>
      <dgm:t>
        <a:bodyPr/>
        <a:lstStyle/>
        <a:p>
          <a:endParaRPr lang="de-DE"/>
        </a:p>
      </dgm:t>
    </dgm:pt>
    <dgm:pt modelId="{52B2701F-0A31-4D99-9008-6135B6286704}" type="pres">
      <dgm:prSet presAssocID="{7306C7BC-BFC8-45D0-A599-AE8FC3FDE922}" presName="FiveNodes_1_text" presStyleLbl="node1" presStyleIdx="4" presStyleCnt="5">
        <dgm:presLayoutVars>
          <dgm:bulletEnabled val="1"/>
        </dgm:presLayoutVars>
      </dgm:prSet>
      <dgm:spPr/>
      <dgm:t>
        <a:bodyPr/>
        <a:lstStyle/>
        <a:p>
          <a:endParaRPr lang="de-DE"/>
        </a:p>
      </dgm:t>
    </dgm:pt>
    <dgm:pt modelId="{657769EC-B7A3-48E1-B5B1-A2EE30822F27}" type="pres">
      <dgm:prSet presAssocID="{7306C7BC-BFC8-45D0-A599-AE8FC3FDE922}" presName="FiveNodes_2_text" presStyleLbl="node1" presStyleIdx="4" presStyleCnt="5">
        <dgm:presLayoutVars>
          <dgm:bulletEnabled val="1"/>
        </dgm:presLayoutVars>
      </dgm:prSet>
      <dgm:spPr/>
      <dgm:t>
        <a:bodyPr/>
        <a:lstStyle/>
        <a:p>
          <a:endParaRPr lang="de-DE"/>
        </a:p>
      </dgm:t>
    </dgm:pt>
    <dgm:pt modelId="{73A0375B-7616-4044-BAB4-4A2E9E64A6B5}" type="pres">
      <dgm:prSet presAssocID="{7306C7BC-BFC8-45D0-A599-AE8FC3FDE922}" presName="FiveNodes_3_text" presStyleLbl="node1" presStyleIdx="4" presStyleCnt="5">
        <dgm:presLayoutVars>
          <dgm:bulletEnabled val="1"/>
        </dgm:presLayoutVars>
      </dgm:prSet>
      <dgm:spPr/>
      <dgm:t>
        <a:bodyPr/>
        <a:lstStyle/>
        <a:p>
          <a:endParaRPr lang="de-DE"/>
        </a:p>
      </dgm:t>
    </dgm:pt>
    <dgm:pt modelId="{A9C1C563-23C2-4741-B0F6-1D10FA090A14}" type="pres">
      <dgm:prSet presAssocID="{7306C7BC-BFC8-45D0-A599-AE8FC3FDE922}" presName="FiveNodes_4_text" presStyleLbl="node1" presStyleIdx="4" presStyleCnt="5">
        <dgm:presLayoutVars>
          <dgm:bulletEnabled val="1"/>
        </dgm:presLayoutVars>
      </dgm:prSet>
      <dgm:spPr/>
      <dgm:t>
        <a:bodyPr/>
        <a:lstStyle/>
        <a:p>
          <a:endParaRPr lang="de-DE"/>
        </a:p>
      </dgm:t>
    </dgm:pt>
    <dgm:pt modelId="{791655E4-B0A5-41F8-AE86-1A9E15AD7FB3}" type="pres">
      <dgm:prSet presAssocID="{7306C7BC-BFC8-45D0-A599-AE8FC3FDE922}" presName="FiveNodes_5_text" presStyleLbl="node1" presStyleIdx="4" presStyleCnt="5">
        <dgm:presLayoutVars>
          <dgm:bulletEnabled val="1"/>
        </dgm:presLayoutVars>
      </dgm:prSet>
      <dgm:spPr/>
      <dgm:t>
        <a:bodyPr/>
        <a:lstStyle/>
        <a:p>
          <a:endParaRPr lang="de-DE"/>
        </a:p>
      </dgm:t>
    </dgm:pt>
  </dgm:ptLst>
  <dgm:cxnLst>
    <dgm:cxn modelId="{D9F59E28-E1AC-49CE-9103-DA5A353AAE75}" type="presOf" srcId="{88888904-4489-4B02-8B75-6328C6D111A3}" destId="{B466CCFA-2425-4A5D-A18E-ADCC85E158C7}" srcOrd="0" destOrd="0" presId="urn:microsoft.com/office/officeart/2005/8/layout/vProcess5"/>
    <dgm:cxn modelId="{E69F8B16-8D04-4300-BAE7-3D8166985F65}" type="presOf" srcId="{9CEF7F46-17CB-496B-AFCA-9B36372427D8}" destId="{73A0375B-7616-4044-BAB4-4A2E9E64A6B5}" srcOrd="1" destOrd="0" presId="urn:microsoft.com/office/officeart/2005/8/layout/vProcess5"/>
    <dgm:cxn modelId="{47135FD4-1FE5-47C6-8E73-D95878D00B7C}" srcId="{7306C7BC-BFC8-45D0-A599-AE8FC3FDE922}" destId="{AC8580D4-438C-4F20-B3F0-B312356AF3CC}" srcOrd="3" destOrd="0" parTransId="{3308EF65-712B-4B96-985B-D76A42B197FF}" sibTransId="{DE99B953-B078-4563-8E69-F6E829595CD2}"/>
    <dgm:cxn modelId="{45D668D0-C1BB-4C90-9FA9-7D5B02B932FB}" srcId="{7306C7BC-BFC8-45D0-A599-AE8FC3FDE922}" destId="{9CEF7F46-17CB-496B-AFCA-9B36372427D8}" srcOrd="2" destOrd="0" parTransId="{3D80869F-5033-454A-B5DB-C6816C9A2357}" sibTransId="{88888904-4489-4B02-8B75-6328C6D111A3}"/>
    <dgm:cxn modelId="{C38E555E-F01D-4905-999F-1217312710B6}" type="presOf" srcId="{9CEF7F46-17CB-496B-AFCA-9B36372427D8}" destId="{10E9BF37-9D92-4EE6-94DE-659C4F201C3E}" srcOrd="0" destOrd="0" presId="urn:microsoft.com/office/officeart/2005/8/layout/vProcess5"/>
    <dgm:cxn modelId="{FEF181AD-8430-4A13-B9CE-E6ECB23D8CF8}" type="presOf" srcId="{37B7B384-4BB6-4912-98CE-5A9FC5590D55}" destId="{0D84ADD0-E7C9-46DA-9600-1369D1D5D424}" srcOrd="0" destOrd="0" presId="urn:microsoft.com/office/officeart/2005/8/layout/vProcess5"/>
    <dgm:cxn modelId="{E039E3DD-5E76-4D6A-AB2A-AA19DE7512D1}" type="presOf" srcId="{35CC32A1-3248-4BB4-AA49-BA6DF7AC20E2}" destId="{026B2926-0CFB-40C6-969F-D1AF045FD49A}" srcOrd="0" destOrd="0" presId="urn:microsoft.com/office/officeart/2005/8/layout/vProcess5"/>
    <dgm:cxn modelId="{2247D320-AA9A-459E-9B2B-6F30DFA705A3}" srcId="{7306C7BC-BFC8-45D0-A599-AE8FC3FDE922}" destId="{4050D9B0-D0FD-429F-9E5D-7CC805B5967C}" srcOrd="4" destOrd="0" parTransId="{2FF38006-69A1-4D6F-A1FB-D97733CF10B7}" sibTransId="{1C860255-8E62-4A1A-9FC6-54987742F54A}"/>
    <dgm:cxn modelId="{98D204E3-9EB8-4560-A429-6F8D07EC19E6}" type="presOf" srcId="{DE99B953-B078-4563-8E69-F6E829595CD2}" destId="{E79CAA59-41BB-48B0-8A7B-F1E16C691C4A}" srcOrd="0" destOrd="0" presId="urn:microsoft.com/office/officeart/2005/8/layout/vProcess5"/>
    <dgm:cxn modelId="{BF2F464C-2626-45D2-A8A5-230817343D15}" srcId="{7306C7BC-BFC8-45D0-A599-AE8FC3FDE922}" destId="{6FE09C5E-0371-43FC-BBBB-6214293856C3}" srcOrd="5" destOrd="0" parTransId="{CE822F4C-249A-4CD5-996B-BF6476340878}" sibTransId="{AE60A396-9662-4CA8-A940-C4DE290AF2A0}"/>
    <dgm:cxn modelId="{8C10D3A4-A4B5-493E-93CD-D9FB955F302F}" srcId="{7306C7BC-BFC8-45D0-A599-AE8FC3FDE922}" destId="{37B7B384-4BB6-4912-98CE-5A9FC5590D55}" srcOrd="1" destOrd="0" parTransId="{24819483-74E2-467C-9189-B4FEFB29924B}" sibTransId="{35CC32A1-3248-4BB4-AA49-BA6DF7AC20E2}"/>
    <dgm:cxn modelId="{FAED3D25-4AD7-4DBE-AB89-52312E0D4003}" type="presOf" srcId="{4050D9B0-D0FD-429F-9E5D-7CC805B5967C}" destId="{CA7C1815-6DF1-4556-BA84-E9164AAC7DCC}" srcOrd="0" destOrd="0" presId="urn:microsoft.com/office/officeart/2005/8/layout/vProcess5"/>
    <dgm:cxn modelId="{4D6F6DC9-9AD7-4ED3-AAEB-0F89F8429291}" srcId="{7306C7BC-BFC8-45D0-A599-AE8FC3FDE922}" destId="{6EE27312-F22D-4F69-A74E-01650B142637}" srcOrd="6" destOrd="0" parTransId="{98149B15-68AE-44E1-AB09-71A225B4EE52}" sibTransId="{9947E60F-0FE0-4F05-B9E4-BBBA3155BFC0}"/>
    <dgm:cxn modelId="{83B91A59-ECC4-46EA-8E12-1CA043B3D2AA}" type="presOf" srcId="{37B7B384-4BB6-4912-98CE-5A9FC5590D55}" destId="{657769EC-B7A3-48E1-B5B1-A2EE30822F27}" srcOrd="1" destOrd="0" presId="urn:microsoft.com/office/officeart/2005/8/layout/vProcess5"/>
    <dgm:cxn modelId="{612C834C-1F00-4C31-AF97-E13B7FBD5C46}" type="presOf" srcId="{AC8580D4-438C-4F20-B3F0-B312356AF3CC}" destId="{A4661A97-A5D3-4E25-A376-E1902EDFD15C}" srcOrd="0" destOrd="0" presId="urn:microsoft.com/office/officeart/2005/8/layout/vProcess5"/>
    <dgm:cxn modelId="{3BD08B24-7BFB-434C-813A-622B28A5C2F5}" type="presOf" srcId="{7306C7BC-BFC8-45D0-A599-AE8FC3FDE922}" destId="{6E2997A2-5807-45AF-863E-654B77AC77D2}" srcOrd="0" destOrd="0" presId="urn:microsoft.com/office/officeart/2005/8/layout/vProcess5"/>
    <dgm:cxn modelId="{F0C5C4E0-FDE7-4FE5-8F6A-8102A93A3DFD}" type="presOf" srcId="{4050D9B0-D0FD-429F-9E5D-7CC805B5967C}" destId="{791655E4-B0A5-41F8-AE86-1A9E15AD7FB3}" srcOrd="1" destOrd="0" presId="urn:microsoft.com/office/officeart/2005/8/layout/vProcess5"/>
    <dgm:cxn modelId="{C1274A99-6672-4F60-9CA6-92674C8DAEA5}" type="presOf" srcId="{895589FC-BAEA-407C-B21A-E2F58AAF3480}" destId="{2CD403C6-C79E-46C4-95DF-0AB0C448D810}" srcOrd="0" destOrd="0" presId="urn:microsoft.com/office/officeart/2005/8/layout/vProcess5"/>
    <dgm:cxn modelId="{BDC35146-43F3-4A08-9828-23D99ECC57E5}" type="presOf" srcId="{59DAB528-A431-4531-90FD-E6EC58CA7684}" destId="{659483F3-C13E-43BE-883C-8039B5755DD3}" srcOrd="0" destOrd="0" presId="urn:microsoft.com/office/officeart/2005/8/layout/vProcess5"/>
    <dgm:cxn modelId="{8512320B-5322-41E2-8D4B-D7C98D251183}" type="presOf" srcId="{59DAB528-A431-4531-90FD-E6EC58CA7684}" destId="{52B2701F-0A31-4D99-9008-6135B6286704}" srcOrd="1" destOrd="0" presId="urn:microsoft.com/office/officeart/2005/8/layout/vProcess5"/>
    <dgm:cxn modelId="{9B86B879-2E00-4F06-831F-6F2FD2167BB1}" type="presOf" srcId="{AC8580D4-438C-4F20-B3F0-B312356AF3CC}" destId="{A9C1C563-23C2-4741-B0F6-1D10FA090A14}" srcOrd="1" destOrd="0" presId="urn:microsoft.com/office/officeart/2005/8/layout/vProcess5"/>
    <dgm:cxn modelId="{96513522-2312-43C0-93DF-FB17126C93F6}" srcId="{7306C7BC-BFC8-45D0-A599-AE8FC3FDE922}" destId="{59DAB528-A431-4531-90FD-E6EC58CA7684}" srcOrd="0" destOrd="0" parTransId="{7005BD92-6224-481F-8FCB-48A2A3D3CD78}" sibTransId="{895589FC-BAEA-407C-B21A-E2F58AAF3480}"/>
    <dgm:cxn modelId="{91681C26-6278-44E1-89D3-F39FE591B86E}" type="presParOf" srcId="{6E2997A2-5807-45AF-863E-654B77AC77D2}" destId="{B3AF2FEF-1EE0-4BA9-A759-8E08070FE6AB}" srcOrd="0" destOrd="0" presId="urn:microsoft.com/office/officeart/2005/8/layout/vProcess5"/>
    <dgm:cxn modelId="{FFCB4A8D-F04D-451F-BFA7-F8E1F4FBEA08}" type="presParOf" srcId="{6E2997A2-5807-45AF-863E-654B77AC77D2}" destId="{659483F3-C13E-43BE-883C-8039B5755DD3}" srcOrd="1" destOrd="0" presId="urn:microsoft.com/office/officeart/2005/8/layout/vProcess5"/>
    <dgm:cxn modelId="{5F683C7C-312A-4D98-BF81-F91E9B2FFC5F}" type="presParOf" srcId="{6E2997A2-5807-45AF-863E-654B77AC77D2}" destId="{0D84ADD0-E7C9-46DA-9600-1369D1D5D424}" srcOrd="2" destOrd="0" presId="urn:microsoft.com/office/officeart/2005/8/layout/vProcess5"/>
    <dgm:cxn modelId="{229000E2-B900-4C37-98BB-5FB4B3949FB9}" type="presParOf" srcId="{6E2997A2-5807-45AF-863E-654B77AC77D2}" destId="{10E9BF37-9D92-4EE6-94DE-659C4F201C3E}" srcOrd="3" destOrd="0" presId="urn:microsoft.com/office/officeart/2005/8/layout/vProcess5"/>
    <dgm:cxn modelId="{C82453D0-45F4-476D-A20B-434D3BDC343B}" type="presParOf" srcId="{6E2997A2-5807-45AF-863E-654B77AC77D2}" destId="{A4661A97-A5D3-4E25-A376-E1902EDFD15C}" srcOrd="4" destOrd="0" presId="urn:microsoft.com/office/officeart/2005/8/layout/vProcess5"/>
    <dgm:cxn modelId="{C369BD91-2A68-4F35-8A1D-CFE74FC59A1F}" type="presParOf" srcId="{6E2997A2-5807-45AF-863E-654B77AC77D2}" destId="{CA7C1815-6DF1-4556-BA84-E9164AAC7DCC}" srcOrd="5" destOrd="0" presId="urn:microsoft.com/office/officeart/2005/8/layout/vProcess5"/>
    <dgm:cxn modelId="{E1E661BC-3BA1-4624-ACA7-D7528CCC1F54}" type="presParOf" srcId="{6E2997A2-5807-45AF-863E-654B77AC77D2}" destId="{2CD403C6-C79E-46C4-95DF-0AB0C448D810}" srcOrd="6" destOrd="0" presId="urn:microsoft.com/office/officeart/2005/8/layout/vProcess5"/>
    <dgm:cxn modelId="{EE85DC5E-E76A-40AE-802F-C154703A0BE5}" type="presParOf" srcId="{6E2997A2-5807-45AF-863E-654B77AC77D2}" destId="{026B2926-0CFB-40C6-969F-D1AF045FD49A}" srcOrd="7" destOrd="0" presId="urn:microsoft.com/office/officeart/2005/8/layout/vProcess5"/>
    <dgm:cxn modelId="{72BBEC9C-A3AD-4B86-89FB-C5F19B5ABEF8}" type="presParOf" srcId="{6E2997A2-5807-45AF-863E-654B77AC77D2}" destId="{B466CCFA-2425-4A5D-A18E-ADCC85E158C7}" srcOrd="8" destOrd="0" presId="urn:microsoft.com/office/officeart/2005/8/layout/vProcess5"/>
    <dgm:cxn modelId="{AD227408-9987-4857-9136-119A9DCB06F6}" type="presParOf" srcId="{6E2997A2-5807-45AF-863E-654B77AC77D2}" destId="{E79CAA59-41BB-48B0-8A7B-F1E16C691C4A}" srcOrd="9" destOrd="0" presId="urn:microsoft.com/office/officeart/2005/8/layout/vProcess5"/>
    <dgm:cxn modelId="{0F3A425F-286F-446E-9DAA-1BBF0362E055}" type="presParOf" srcId="{6E2997A2-5807-45AF-863E-654B77AC77D2}" destId="{52B2701F-0A31-4D99-9008-6135B6286704}" srcOrd="10" destOrd="0" presId="urn:microsoft.com/office/officeart/2005/8/layout/vProcess5"/>
    <dgm:cxn modelId="{4A223110-01B7-4967-BE93-92156CE618CC}" type="presParOf" srcId="{6E2997A2-5807-45AF-863E-654B77AC77D2}" destId="{657769EC-B7A3-48E1-B5B1-A2EE30822F27}" srcOrd="11" destOrd="0" presId="urn:microsoft.com/office/officeart/2005/8/layout/vProcess5"/>
    <dgm:cxn modelId="{F111B56B-5E65-42C1-A435-B5C1F076C55F}" type="presParOf" srcId="{6E2997A2-5807-45AF-863E-654B77AC77D2}" destId="{73A0375B-7616-4044-BAB4-4A2E9E64A6B5}" srcOrd="12" destOrd="0" presId="urn:microsoft.com/office/officeart/2005/8/layout/vProcess5"/>
    <dgm:cxn modelId="{582DAE72-1AA3-4AF9-B7FC-C6AA53BCDE20}" type="presParOf" srcId="{6E2997A2-5807-45AF-863E-654B77AC77D2}" destId="{A9C1C563-23C2-4741-B0F6-1D10FA090A14}" srcOrd="13" destOrd="0" presId="urn:microsoft.com/office/officeart/2005/8/layout/vProcess5"/>
    <dgm:cxn modelId="{1987B69F-C60D-4094-A944-A383BBEECC56}" type="presParOf" srcId="{6E2997A2-5807-45AF-863E-654B77AC77D2}" destId="{791655E4-B0A5-41F8-AE86-1A9E15AD7FB3}" srcOrd="14"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22718B98-A5AC-4D35-9228-BBE9BE4B2644}" type="doc">
      <dgm:prSet loTypeId="urn:microsoft.com/office/officeart/2005/8/layout/list1" loCatId="list" qsTypeId="urn:microsoft.com/office/officeart/2005/8/quickstyle/simple1" qsCatId="simple" csTypeId="urn:microsoft.com/office/officeart/2005/8/colors/accent1_3" csCatId="accent1" phldr="1"/>
      <dgm:spPr/>
      <dgm:t>
        <a:bodyPr/>
        <a:lstStyle/>
        <a:p>
          <a:endParaRPr lang="de-DE"/>
        </a:p>
      </dgm:t>
    </dgm:pt>
    <dgm:pt modelId="{28EEE468-2089-44E9-892A-4ADE61911B71}">
      <dgm:prSet phldrT="[Text]"/>
      <dgm:spPr/>
      <dgm:t>
        <a:bodyPr/>
        <a:lstStyle/>
        <a:p>
          <a:r>
            <a:rPr lang="de-DE" dirty="0" smtClean="0"/>
            <a:t>vermeiden </a:t>
          </a:r>
          <a:endParaRPr lang="de-DE" dirty="0"/>
        </a:p>
      </dgm:t>
    </dgm:pt>
    <dgm:pt modelId="{A4862848-6A58-435C-8228-3AD1903AE5A5}" type="parTrans" cxnId="{A213D9D0-7A3C-4CE0-8177-9A5ACAE6488A}">
      <dgm:prSet/>
      <dgm:spPr/>
      <dgm:t>
        <a:bodyPr/>
        <a:lstStyle/>
        <a:p>
          <a:endParaRPr lang="de-DE"/>
        </a:p>
      </dgm:t>
    </dgm:pt>
    <dgm:pt modelId="{3BBF0D26-72B8-41FE-8398-B2BA5657DF4C}" type="sibTrans" cxnId="{A213D9D0-7A3C-4CE0-8177-9A5ACAE6488A}">
      <dgm:prSet/>
      <dgm:spPr/>
      <dgm:t>
        <a:bodyPr/>
        <a:lstStyle/>
        <a:p>
          <a:endParaRPr lang="de-DE"/>
        </a:p>
      </dgm:t>
    </dgm:pt>
    <dgm:pt modelId="{FADD9DD4-CCC4-447C-B28A-AF6D76BAF276}">
      <dgm:prSet/>
      <dgm:spPr/>
      <dgm:t>
        <a:bodyPr/>
        <a:lstStyle/>
        <a:p>
          <a:r>
            <a:rPr lang="de-DE" smtClean="0"/>
            <a:t>vermindern</a:t>
          </a:r>
          <a:endParaRPr lang="de-DE" dirty="0"/>
        </a:p>
      </dgm:t>
    </dgm:pt>
    <dgm:pt modelId="{397416D4-B7D1-4EF7-BD44-D341C8A5C34F}" type="parTrans" cxnId="{D1843A5F-AEA9-4933-8C5D-2B4DEAFC4463}">
      <dgm:prSet/>
      <dgm:spPr/>
      <dgm:t>
        <a:bodyPr/>
        <a:lstStyle/>
        <a:p>
          <a:endParaRPr lang="de-DE"/>
        </a:p>
      </dgm:t>
    </dgm:pt>
    <dgm:pt modelId="{6648A562-A4E0-4A96-BE4A-6EF275E56BE3}" type="sibTrans" cxnId="{D1843A5F-AEA9-4933-8C5D-2B4DEAFC4463}">
      <dgm:prSet/>
      <dgm:spPr/>
      <dgm:t>
        <a:bodyPr/>
        <a:lstStyle/>
        <a:p>
          <a:endParaRPr lang="de-DE"/>
        </a:p>
      </dgm:t>
    </dgm:pt>
    <dgm:pt modelId="{8D834CD9-00DD-4AEE-8327-26F8A6803671}">
      <dgm:prSet/>
      <dgm:spPr/>
      <dgm:t>
        <a:bodyPr/>
        <a:lstStyle/>
        <a:p>
          <a:r>
            <a:rPr lang="de-DE" dirty="0" smtClean="0"/>
            <a:t>Übertragen/teilen </a:t>
          </a:r>
        </a:p>
      </dgm:t>
    </dgm:pt>
    <dgm:pt modelId="{A7C38573-16E9-4F35-903A-3E9AE98ABFDF}" type="parTrans" cxnId="{04B807A6-34FA-4965-B26B-10C78B43A6AE}">
      <dgm:prSet/>
      <dgm:spPr/>
      <dgm:t>
        <a:bodyPr/>
        <a:lstStyle/>
        <a:p>
          <a:endParaRPr lang="de-DE"/>
        </a:p>
      </dgm:t>
    </dgm:pt>
    <dgm:pt modelId="{FA0F48E9-DE2E-4EFE-9A80-552926D53342}" type="sibTrans" cxnId="{04B807A6-34FA-4965-B26B-10C78B43A6AE}">
      <dgm:prSet/>
      <dgm:spPr/>
      <dgm:t>
        <a:bodyPr/>
        <a:lstStyle/>
        <a:p>
          <a:endParaRPr lang="de-DE"/>
        </a:p>
      </dgm:t>
    </dgm:pt>
    <dgm:pt modelId="{270739BA-3CDE-4A70-9636-3A8FAC8547C0}">
      <dgm:prSet/>
      <dgm:spPr/>
      <dgm:t>
        <a:bodyPr/>
        <a:lstStyle/>
        <a:p>
          <a:r>
            <a:rPr lang="de-DE" smtClean="0"/>
            <a:t>akzeptieren</a:t>
          </a:r>
          <a:endParaRPr lang="de-DE" dirty="0"/>
        </a:p>
      </dgm:t>
    </dgm:pt>
    <dgm:pt modelId="{C20FEE31-AFEC-48C1-A052-FF49FE693D52}" type="parTrans" cxnId="{49F999DE-4DB0-403C-8FDE-BC22734CD53D}">
      <dgm:prSet/>
      <dgm:spPr/>
      <dgm:t>
        <a:bodyPr/>
        <a:lstStyle/>
        <a:p>
          <a:endParaRPr lang="de-DE"/>
        </a:p>
      </dgm:t>
    </dgm:pt>
    <dgm:pt modelId="{2C90DAF6-ABAA-41F0-AB33-F241A571AA53}" type="sibTrans" cxnId="{49F999DE-4DB0-403C-8FDE-BC22734CD53D}">
      <dgm:prSet/>
      <dgm:spPr/>
      <dgm:t>
        <a:bodyPr/>
        <a:lstStyle/>
        <a:p>
          <a:endParaRPr lang="de-DE"/>
        </a:p>
      </dgm:t>
    </dgm:pt>
    <dgm:pt modelId="{73613FD2-C4B7-446D-8CAE-2C45CD18700D}" type="pres">
      <dgm:prSet presAssocID="{22718B98-A5AC-4D35-9228-BBE9BE4B2644}" presName="linear" presStyleCnt="0">
        <dgm:presLayoutVars>
          <dgm:dir/>
          <dgm:animLvl val="lvl"/>
          <dgm:resizeHandles val="exact"/>
        </dgm:presLayoutVars>
      </dgm:prSet>
      <dgm:spPr/>
      <dgm:t>
        <a:bodyPr/>
        <a:lstStyle/>
        <a:p>
          <a:endParaRPr lang="de-DE"/>
        </a:p>
      </dgm:t>
    </dgm:pt>
    <dgm:pt modelId="{524A0052-B612-4870-8C11-CC6A567BB3E8}" type="pres">
      <dgm:prSet presAssocID="{28EEE468-2089-44E9-892A-4ADE61911B71}" presName="parentLin" presStyleCnt="0"/>
      <dgm:spPr/>
    </dgm:pt>
    <dgm:pt modelId="{19335922-4513-49C0-B3BB-CE770AA57A97}" type="pres">
      <dgm:prSet presAssocID="{28EEE468-2089-44E9-892A-4ADE61911B71}" presName="parentLeftMargin" presStyleLbl="node1" presStyleIdx="0" presStyleCnt="4"/>
      <dgm:spPr/>
      <dgm:t>
        <a:bodyPr/>
        <a:lstStyle/>
        <a:p>
          <a:endParaRPr lang="de-DE"/>
        </a:p>
      </dgm:t>
    </dgm:pt>
    <dgm:pt modelId="{62861EBC-C6BB-4D39-BB89-32B9EE5C136A}" type="pres">
      <dgm:prSet presAssocID="{28EEE468-2089-44E9-892A-4ADE61911B71}" presName="parentText" presStyleLbl="node1" presStyleIdx="0" presStyleCnt="4">
        <dgm:presLayoutVars>
          <dgm:chMax val="0"/>
          <dgm:bulletEnabled val="1"/>
        </dgm:presLayoutVars>
      </dgm:prSet>
      <dgm:spPr/>
      <dgm:t>
        <a:bodyPr/>
        <a:lstStyle/>
        <a:p>
          <a:endParaRPr lang="de-DE"/>
        </a:p>
      </dgm:t>
    </dgm:pt>
    <dgm:pt modelId="{95F560D4-1D20-4740-BCB8-3C60C8D13B61}" type="pres">
      <dgm:prSet presAssocID="{28EEE468-2089-44E9-892A-4ADE61911B71}" presName="negativeSpace" presStyleCnt="0"/>
      <dgm:spPr/>
    </dgm:pt>
    <dgm:pt modelId="{4B9908B6-6492-4081-A0A1-14745B452A03}" type="pres">
      <dgm:prSet presAssocID="{28EEE468-2089-44E9-892A-4ADE61911B71}" presName="childText" presStyleLbl="conFgAcc1" presStyleIdx="0" presStyleCnt="4">
        <dgm:presLayoutVars>
          <dgm:bulletEnabled val="1"/>
        </dgm:presLayoutVars>
      </dgm:prSet>
      <dgm:spPr/>
    </dgm:pt>
    <dgm:pt modelId="{27A197BC-570D-47C0-8EEA-2A009394AC65}" type="pres">
      <dgm:prSet presAssocID="{3BBF0D26-72B8-41FE-8398-B2BA5657DF4C}" presName="spaceBetweenRectangles" presStyleCnt="0"/>
      <dgm:spPr/>
    </dgm:pt>
    <dgm:pt modelId="{8573F1FA-A0E0-414E-8B9B-89C31919CF5D}" type="pres">
      <dgm:prSet presAssocID="{FADD9DD4-CCC4-447C-B28A-AF6D76BAF276}" presName="parentLin" presStyleCnt="0"/>
      <dgm:spPr/>
    </dgm:pt>
    <dgm:pt modelId="{3C348A3E-8FC4-454F-A4D1-6BB685518B12}" type="pres">
      <dgm:prSet presAssocID="{FADD9DD4-CCC4-447C-B28A-AF6D76BAF276}" presName="parentLeftMargin" presStyleLbl="node1" presStyleIdx="0" presStyleCnt="4"/>
      <dgm:spPr/>
      <dgm:t>
        <a:bodyPr/>
        <a:lstStyle/>
        <a:p>
          <a:endParaRPr lang="de-DE"/>
        </a:p>
      </dgm:t>
    </dgm:pt>
    <dgm:pt modelId="{74B842F7-BC04-4F83-AFB6-DDE18C743223}" type="pres">
      <dgm:prSet presAssocID="{FADD9DD4-CCC4-447C-B28A-AF6D76BAF276}" presName="parentText" presStyleLbl="node1" presStyleIdx="1" presStyleCnt="4">
        <dgm:presLayoutVars>
          <dgm:chMax val="0"/>
          <dgm:bulletEnabled val="1"/>
        </dgm:presLayoutVars>
      </dgm:prSet>
      <dgm:spPr/>
      <dgm:t>
        <a:bodyPr/>
        <a:lstStyle/>
        <a:p>
          <a:endParaRPr lang="de-DE"/>
        </a:p>
      </dgm:t>
    </dgm:pt>
    <dgm:pt modelId="{33EE95BC-B996-40C8-AAB2-6C4555F7F8A5}" type="pres">
      <dgm:prSet presAssocID="{FADD9DD4-CCC4-447C-B28A-AF6D76BAF276}" presName="negativeSpace" presStyleCnt="0"/>
      <dgm:spPr/>
    </dgm:pt>
    <dgm:pt modelId="{442DAC89-4842-41BC-8741-862B91D71FB8}" type="pres">
      <dgm:prSet presAssocID="{FADD9DD4-CCC4-447C-B28A-AF6D76BAF276}" presName="childText" presStyleLbl="conFgAcc1" presStyleIdx="1" presStyleCnt="4">
        <dgm:presLayoutVars>
          <dgm:bulletEnabled val="1"/>
        </dgm:presLayoutVars>
      </dgm:prSet>
      <dgm:spPr/>
    </dgm:pt>
    <dgm:pt modelId="{49530DD9-ECB0-4218-8559-8074630EEB69}" type="pres">
      <dgm:prSet presAssocID="{6648A562-A4E0-4A96-BE4A-6EF275E56BE3}" presName="spaceBetweenRectangles" presStyleCnt="0"/>
      <dgm:spPr/>
    </dgm:pt>
    <dgm:pt modelId="{DC94BF94-CDF8-4458-873F-77E2E4F6D940}" type="pres">
      <dgm:prSet presAssocID="{8D834CD9-00DD-4AEE-8327-26F8A6803671}" presName="parentLin" presStyleCnt="0"/>
      <dgm:spPr/>
    </dgm:pt>
    <dgm:pt modelId="{69B59EB7-D84A-499E-81A8-EEC9A0A50E00}" type="pres">
      <dgm:prSet presAssocID="{8D834CD9-00DD-4AEE-8327-26F8A6803671}" presName="parentLeftMargin" presStyleLbl="node1" presStyleIdx="1" presStyleCnt="4"/>
      <dgm:spPr/>
      <dgm:t>
        <a:bodyPr/>
        <a:lstStyle/>
        <a:p>
          <a:endParaRPr lang="de-DE"/>
        </a:p>
      </dgm:t>
    </dgm:pt>
    <dgm:pt modelId="{FF7C7801-B0D8-4EFF-86A0-DFAEE9B62D07}" type="pres">
      <dgm:prSet presAssocID="{8D834CD9-00DD-4AEE-8327-26F8A6803671}" presName="parentText" presStyleLbl="node1" presStyleIdx="2" presStyleCnt="4">
        <dgm:presLayoutVars>
          <dgm:chMax val="0"/>
          <dgm:bulletEnabled val="1"/>
        </dgm:presLayoutVars>
      </dgm:prSet>
      <dgm:spPr/>
      <dgm:t>
        <a:bodyPr/>
        <a:lstStyle/>
        <a:p>
          <a:endParaRPr lang="de-DE"/>
        </a:p>
      </dgm:t>
    </dgm:pt>
    <dgm:pt modelId="{66205B69-473E-4CFE-9111-9D8496610145}" type="pres">
      <dgm:prSet presAssocID="{8D834CD9-00DD-4AEE-8327-26F8A6803671}" presName="negativeSpace" presStyleCnt="0"/>
      <dgm:spPr/>
    </dgm:pt>
    <dgm:pt modelId="{B6F72434-B586-407C-988E-7D5F1C10B287}" type="pres">
      <dgm:prSet presAssocID="{8D834CD9-00DD-4AEE-8327-26F8A6803671}" presName="childText" presStyleLbl="conFgAcc1" presStyleIdx="2" presStyleCnt="4">
        <dgm:presLayoutVars>
          <dgm:bulletEnabled val="1"/>
        </dgm:presLayoutVars>
      </dgm:prSet>
      <dgm:spPr/>
    </dgm:pt>
    <dgm:pt modelId="{38329E63-CA55-43DE-AFBF-19263FC0DEC1}" type="pres">
      <dgm:prSet presAssocID="{FA0F48E9-DE2E-4EFE-9A80-552926D53342}" presName="spaceBetweenRectangles" presStyleCnt="0"/>
      <dgm:spPr/>
    </dgm:pt>
    <dgm:pt modelId="{6E416002-BE69-49CB-8F92-507E65D71BF4}" type="pres">
      <dgm:prSet presAssocID="{270739BA-3CDE-4A70-9636-3A8FAC8547C0}" presName="parentLin" presStyleCnt="0"/>
      <dgm:spPr/>
    </dgm:pt>
    <dgm:pt modelId="{1FD0D615-DC0D-49D4-8F74-6A2A06C9C372}" type="pres">
      <dgm:prSet presAssocID="{270739BA-3CDE-4A70-9636-3A8FAC8547C0}" presName="parentLeftMargin" presStyleLbl="node1" presStyleIdx="2" presStyleCnt="4"/>
      <dgm:spPr/>
      <dgm:t>
        <a:bodyPr/>
        <a:lstStyle/>
        <a:p>
          <a:endParaRPr lang="de-DE"/>
        </a:p>
      </dgm:t>
    </dgm:pt>
    <dgm:pt modelId="{5CA0B27B-FAA9-4029-9FFF-9EF2C2747634}" type="pres">
      <dgm:prSet presAssocID="{270739BA-3CDE-4A70-9636-3A8FAC8547C0}" presName="parentText" presStyleLbl="node1" presStyleIdx="3" presStyleCnt="4">
        <dgm:presLayoutVars>
          <dgm:chMax val="0"/>
          <dgm:bulletEnabled val="1"/>
        </dgm:presLayoutVars>
      </dgm:prSet>
      <dgm:spPr/>
      <dgm:t>
        <a:bodyPr/>
        <a:lstStyle/>
        <a:p>
          <a:endParaRPr lang="de-DE"/>
        </a:p>
      </dgm:t>
    </dgm:pt>
    <dgm:pt modelId="{E68AC46B-47F0-4849-B872-E3DC7049C0B9}" type="pres">
      <dgm:prSet presAssocID="{270739BA-3CDE-4A70-9636-3A8FAC8547C0}" presName="negativeSpace" presStyleCnt="0"/>
      <dgm:spPr/>
    </dgm:pt>
    <dgm:pt modelId="{BF6A799E-967A-47C8-B45A-6162533A5020}" type="pres">
      <dgm:prSet presAssocID="{270739BA-3CDE-4A70-9636-3A8FAC8547C0}" presName="childText" presStyleLbl="conFgAcc1" presStyleIdx="3" presStyleCnt="4">
        <dgm:presLayoutVars>
          <dgm:bulletEnabled val="1"/>
        </dgm:presLayoutVars>
      </dgm:prSet>
      <dgm:spPr/>
    </dgm:pt>
  </dgm:ptLst>
  <dgm:cxnLst>
    <dgm:cxn modelId="{409A116F-A477-4ACB-9015-1F03C3DAA1FE}" type="presOf" srcId="{270739BA-3CDE-4A70-9636-3A8FAC8547C0}" destId="{5CA0B27B-FAA9-4029-9FFF-9EF2C2747634}" srcOrd="1" destOrd="0" presId="urn:microsoft.com/office/officeart/2005/8/layout/list1"/>
    <dgm:cxn modelId="{2B9811A7-6CD1-4F38-AD00-C4B6FFE2C2E8}" type="presOf" srcId="{28EEE468-2089-44E9-892A-4ADE61911B71}" destId="{19335922-4513-49C0-B3BB-CE770AA57A97}" srcOrd="0" destOrd="0" presId="urn:microsoft.com/office/officeart/2005/8/layout/list1"/>
    <dgm:cxn modelId="{CF39FD8E-0444-4381-A454-0BCF256F506D}" type="presOf" srcId="{270739BA-3CDE-4A70-9636-3A8FAC8547C0}" destId="{1FD0D615-DC0D-49D4-8F74-6A2A06C9C372}" srcOrd="0" destOrd="0" presId="urn:microsoft.com/office/officeart/2005/8/layout/list1"/>
    <dgm:cxn modelId="{0ACA85C6-2288-4E63-AB38-23ECE3E06FBA}" type="presOf" srcId="{FADD9DD4-CCC4-447C-B28A-AF6D76BAF276}" destId="{3C348A3E-8FC4-454F-A4D1-6BB685518B12}" srcOrd="0" destOrd="0" presId="urn:microsoft.com/office/officeart/2005/8/layout/list1"/>
    <dgm:cxn modelId="{A213D9D0-7A3C-4CE0-8177-9A5ACAE6488A}" srcId="{22718B98-A5AC-4D35-9228-BBE9BE4B2644}" destId="{28EEE468-2089-44E9-892A-4ADE61911B71}" srcOrd="0" destOrd="0" parTransId="{A4862848-6A58-435C-8228-3AD1903AE5A5}" sibTransId="{3BBF0D26-72B8-41FE-8398-B2BA5657DF4C}"/>
    <dgm:cxn modelId="{80B3F020-2344-41E2-BB4B-92A3749AA36C}" type="presOf" srcId="{8D834CD9-00DD-4AEE-8327-26F8A6803671}" destId="{69B59EB7-D84A-499E-81A8-EEC9A0A50E00}" srcOrd="0" destOrd="0" presId="urn:microsoft.com/office/officeart/2005/8/layout/list1"/>
    <dgm:cxn modelId="{EBB88AEB-CBD8-40EE-9566-86A76620A573}" type="presOf" srcId="{FADD9DD4-CCC4-447C-B28A-AF6D76BAF276}" destId="{74B842F7-BC04-4F83-AFB6-DDE18C743223}" srcOrd="1" destOrd="0" presId="urn:microsoft.com/office/officeart/2005/8/layout/list1"/>
    <dgm:cxn modelId="{E7577DE0-7AC8-4EFF-9FE6-017DC8BC77E1}" type="presOf" srcId="{22718B98-A5AC-4D35-9228-BBE9BE4B2644}" destId="{73613FD2-C4B7-446D-8CAE-2C45CD18700D}" srcOrd="0" destOrd="0" presId="urn:microsoft.com/office/officeart/2005/8/layout/list1"/>
    <dgm:cxn modelId="{49F999DE-4DB0-403C-8FDE-BC22734CD53D}" srcId="{22718B98-A5AC-4D35-9228-BBE9BE4B2644}" destId="{270739BA-3CDE-4A70-9636-3A8FAC8547C0}" srcOrd="3" destOrd="0" parTransId="{C20FEE31-AFEC-48C1-A052-FF49FE693D52}" sibTransId="{2C90DAF6-ABAA-41F0-AB33-F241A571AA53}"/>
    <dgm:cxn modelId="{2870D067-A07C-4C12-80D6-CE843454A8AB}" type="presOf" srcId="{28EEE468-2089-44E9-892A-4ADE61911B71}" destId="{62861EBC-C6BB-4D39-BB89-32B9EE5C136A}" srcOrd="1" destOrd="0" presId="urn:microsoft.com/office/officeart/2005/8/layout/list1"/>
    <dgm:cxn modelId="{8F8934DB-EF85-49E1-AAB1-4F996FBF5169}" type="presOf" srcId="{8D834CD9-00DD-4AEE-8327-26F8A6803671}" destId="{FF7C7801-B0D8-4EFF-86A0-DFAEE9B62D07}" srcOrd="1" destOrd="0" presId="urn:microsoft.com/office/officeart/2005/8/layout/list1"/>
    <dgm:cxn modelId="{D1843A5F-AEA9-4933-8C5D-2B4DEAFC4463}" srcId="{22718B98-A5AC-4D35-9228-BBE9BE4B2644}" destId="{FADD9DD4-CCC4-447C-B28A-AF6D76BAF276}" srcOrd="1" destOrd="0" parTransId="{397416D4-B7D1-4EF7-BD44-D341C8A5C34F}" sibTransId="{6648A562-A4E0-4A96-BE4A-6EF275E56BE3}"/>
    <dgm:cxn modelId="{04B807A6-34FA-4965-B26B-10C78B43A6AE}" srcId="{22718B98-A5AC-4D35-9228-BBE9BE4B2644}" destId="{8D834CD9-00DD-4AEE-8327-26F8A6803671}" srcOrd="2" destOrd="0" parTransId="{A7C38573-16E9-4F35-903A-3E9AE98ABFDF}" sibTransId="{FA0F48E9-DE2E-4EFE-9A80-552926D53342}"/>
    <dgm:cxn modelId="{3550AC49-B5DC-4CBF-98E1-56E4B9B68973}" type="presParOf" srcId="{73613FD2-C4B7-446D-8CAE-2C45CD18700D}" destId="{524A0052-B612-4870-8C11-CC6A567BB3E8}" srcOrd="0" destOrd="0" presId="urn:microsoft.com/office/officeart/2005/8/layout/list1"/>
    <dgm:cxn modelId="{EBE59FA0-6D1A-4B4D-B64A-C53BBFBA9AE3}" type="presParOf" srcId="{524A0052-B612-4870-8C11-CC6A567BB3E8}" destId="{19335922-4513-49C0-B3BB-CE770AA57A97}" srcOrd="0" destOrd="0" presId="urn:microsoft.com/office/officeart/2005/8/layout/list1"/>
    <dgm:cxn modelId="{2F15BD03-5643-4A9F-ABBC-8F92172481B2}" type="presParOf" srcId="{524A0052-B612-4870-8C11-CC6A567BB3E8}" destId="{62861EBC-C6BB-4D39-BB89-32B9EE5C136A}" srcOrd="1" destOrd="0" presId="urn:microsoft.com/office/officeart/2005/8/layout/list1"/>
    <dgm:cxn modelId="{02474198-0167-4F6D-8A71-2CED06BD9FDA}" type="presParOf" srcId="{73613FD2-C4B7-446D-8CAE-2C45CD18700D}" destId="{95F560D4-1D20-4740-BCB8-3C60C8D13B61}" srcOrd="1" destOrd="0" presId="urn:microsoft.com/office/officeart/2005/8/layout/list1"/>
    <dgm:cxn modelId="{EC64FF88-BB41-420C-B06A-E0941A90E7D3}" type="presParOf" srcId="{73613FD2-C4B7-446D-8CAE-2C45CD18700D}" destId="{4B9908B6-6492-4081-A0A1-14745B452A03}" srcOrd="2" destOrd="0" presId="urn:microsoft.com/office/officeart/2005/8/layout/list1"/>
    <dgm:cxn modelId="{68F59B41-C9CA-440C-A3FE-70DB0A6424CD}" type="presParOf" srcId="{73613FD2-C4B7-446D-8CAE-2C45CD18700D}" destId="{27A197BC-570D-47C0-8EEA-2A009394AC65}" srcOrd="3" destOrd="0" presId="urn:microsoft.com/office/officeart/2005/8/layout/list1"/>
    <dgm:cxn modelId="{0116E495-32CC-4A34-8A26-F95FC912BD50}" type="presParOf" srcId="{73613FD2-C4B7-446D-8CAE-2C45CD18700D}" destId="{8573F1FA-A0E0-414E-8B9B-89C31919CF5D}" srcOrd="4" destOrd="0" presId="urn:microsoft.com/office/officeart/2005/8/layout/list1"/>
    <dgm:cxn modelId="{FC00F8B9-E544-4039-80D6-B8CC28DC8DC0}" type="presParOf" srcId="{8573F1FA-A0E0-414E-8B9B-89C31919CF5D}" destId="{3C348A3E-8FC4-454F-A4D1-6BB685518B12}" srcOrd="0" destOrd="0" presId="urn:microsoft.com/office/officeart/2005/8/layout/list1"/>
    <dgm:cxn modelId="{E79EB6F6-F377-4464-A7E6-2D1EC822F9BB}" type="presParOf" srcId="{8573F1FA-A0E0-414E-8B9B-89C31919CF5D}" destId="{74B842F7-BC04-4F83-AFB6-DDE18C743223}" srcOrd="1" destOrd="0" presId="urn:microsoft.com/office/officeart/2005/8/layout/list1"/>
    <dgm:cxn modelId="{9862368B-3360-44E9-A3AA-0053B0482F80}" type="presParOf" srcId="{73613FD2-C4B7-446D-8CAE-2C45CD18700D}" destId="{33EE95BC-B996-40C8-AAB2-6C4555F7F8A5}" srcOrd="5" destOrd="0" presId="urn:microsoft.com/office/officeart/2005/8/layout/list1"/>
    <dgm:cxn modelId="{7A742BFA-6A71-4A66-AE8B-573DF5E2B66A}" type="presParOf" srcId="{73613FD2-C4B7-446D-8CAE-2C45CD18700D}" destId="{442DAC89-4842-41BC-8741-862B91D71FB8}" srcOrd="6" destOrd="0" presId="urn:microsoft.com/office/officeart/2005/8/layout/list1"/>
    <dgm:cxn modelId="{86164115-5851-4F06-88B0-45685021A306}" type="presParOf" srcId="{73613FD2-C4B7-446D-8CAE-2C45CD18700D}" destId="{49530DD9-ECB0-4218-8559-8074630EEB69}" srcOrd="7" destOrd="0" presId="urn:microsoft.com/office/officeart/2005/8/layout/list1"/>
    <dgm:cxn modelId="{9B94D39D-0AA8-4E4A-A639-86DF6C69A914}" type="presParOf" srcId="{73613FD2-C4B7-446D-8CAE-2C45CD18700D}" destId="{DC94BF94-CDF8-4458-873F-77E2E4F6D940}" srcOrd="8" destOrd="0" presId="urn:microsoft.com/office/officeart/2005/8/layout/list1"/>
    <dgm:cxn modelId="{15843CAC-C87E-49FA-890A-AC4B8C60B4BB}" type="presParOf" srcId="{DC94BF94-CDF8-4458-873F-77E2E4F6D940}" destId="{69B59EB7-D84A-499E-81A8-EEC9A0A50E00}" srcOrd="0" destOrd="0" presId="urn:microsoft.com/office/officeart/2005/8/layout/list1"/>
    <dgm:cxn modelId="{3EC6C289-B37A-4A0D-AF24-071AE27D5C76}" type="presParOf" srcId="{DC94BF94-CDF8-4458-873F-77E2E4F6D940}" destId="{FF7C7801-B0D8-4EFF-86A0-DFAEE9B62D07}" srcOrd="1" destOrd="0" presId="urn:microsoft.com/office/officeart/2005/8/layout/list1"/>
    <dgm:cxn modelId="{D45CAEFE-032F-4481-B09F-4D12041A48B4}" type="presParOf" srcId="{73613FD2-C4B7-446D-8CAE-2C45CD18700D}" destId="{66205B69-473E-4CFE-9111-9D8496610145}" srcOrd="9" destOrd="0" presId="urn:microsoft.com/office/officeart/2005/8/layout/list1"/>
    <dgm:cxn modelId="{BBD2E713-88B6-4F8D-A066-7B5E3A682A34}" type="presParOf" srcId="{73613FD2-C4B7-446D-8CAE-2C45CD18700D}" destId="{B6F72434-B586-407C-988E-7D5F1C10B287}" srcOrd="10" destOrd="0" presId="urn:microsoft.com/office/officeart/2005/8/layout/list1"/>
    <dgm:cxn modelId="{D24CB9F9-EAD0-46C4-BD1D-0815A0316EE2}" type="presParOf" srcId="{73613FD2-C4B7-446D-8CAE-2C45CD18700D}" destId="{38329E63-CA55-43DE-AFBF-19263FC0DEC1}" srcOrd="11" destOrd="0" presId="urn:microsoft.com/office/officeart/2005/8/layout/list1"/>
    <dgm:cxn modelId="{F829FF45-8F2E-43EF-B74C-9C1A3F0DEC75}" type="presParOf" srcId="{73613FD2-C4B7-446D-8CAE-2C45CD18700D}" destId="{6E416002-BE69-49CB-8F92-507E65D71BF4}" srcOrd="12" destOrd="0" presId="urn:microsoft.com/office/officeart/2005/8/layout/list1"/>
    <dgm:cxn modelId="{7F9108BE-D6B7-4B20-8A73-85F0F6C3AACE}" type="presParOf" srcId="{6E416002-BE69-49CB-8F92-507E65D71BF4}" destId="{1FD0D615-DC0D-49D4-8F74-6A2A06C9C372}" srcOrd="0" destOrd="0" presId="urn:microsoft.com/office/officeart/2005/8/layout/list1"/>
    <dgm:cxn modelId="{5D0F044C-F96A-4943-AF52-926194886C38}" type="presParOf" srcId="{6E416002-BE69-49CB-8F92-507E65D71BF4}" destId="{5CA0B27B-FAA9-4029-9FFF-9EF2C2747634}" srcOrd="1" destOrd="0" presId="urn:microsoft.com/office/officeart/2005/8/layout/list1"/>
    <dgm:cxn modelId="{C9A943F6-CB8B-49DE-BF72-A8709F2AA6B6}" type="presParOf" srcId="{73613FD2-C4B7-446D-8CAE-2C45CD18700D}" destId="{E68AC46B-47F0-4849-B872-E3DC7049C0B9}" srcOrd="13" destOrd="0" presId="urn:microsoft.com/office/officeart/2005/8/layout/list1"/>
    <dgm:cxn modelId="{868CF694-A3E5-4803-91DF-55D6CB41DE5B}" type="presParOf" srcId="{73613FD2-C4B7-446D-8CAE-2C45CD18700D}" destId="{BF6A799E-967A-47C8-B45A-6162533A5020}" srcOrd="14"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B5C5D00C-F28F-4723-B37E-C3B71E829D85}">
      <dgm:prSet phldrT="[Text]" custT="1"/>
      <dgm:spPr>
        <a:solidFill>
          <a:srgbClr val="FF0000"/>
        </a:solidFill>
      </dgm:spPr>
      <dgm:t>
        <a:bodyPr/>
        <a:lstStyle/>
        <a:p>
          <a:r>
            <a:rPr lang="de-DE" sz="2400" dirty="0" smtClean="0"/>
            <a:t>Risiko</a:t>
          </a:r>
          <a:endParaRPr lang="de-DE" sz="2400" dirty="0"/>
        </a:p>
      </dgm:t>
    </dgm:pt>
    <dgm:pt modelId="{2D2F57D9-A47F-4D7A-932D-F059908FD93F}" type="parTrans" cxnId="{CECC699A-6EDA-460A-9596-F7E4635BC17E}">
      <dgm:prSet/>
      <dgm:spPr/>
      <dgm:t>
        <a:bodyPr/>
        <a:lstStyle/>
        <a:p>
          <a:endParaRPr lang="de-DE"/>
        </a:p>
      </dgm:t>
    </dgm:pt>
    <dgm:pt modelId="{D1E1218B-8CBC-479B-9224-1896596E119E}" type="sibTrans" cxnId="{CECC699A-6EDA-460A-9596-F7E4635BC17E}">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1"/>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1"/>
      <dgm:spPr/>
    </dgm:pt>
    <dgm:pt modelId="{E5104B29-EC80-4296-BE16-5EBB8835E33F}" type="pres">
      <dgm:prSet presAssocID="{F03D27D2-9384-4570-A7C5-8ECBC153376E}" presName="dstNode" presStyleLbl="node1" presStyleIdx="0" presStyleCnt="1"/>
      <dgm:spPr/>
    </dgm:pt>
    <dgm:pt modelId="{A88934DB-86FF-49DE-9DCD-7027AABE80F4}" type="pres">
      <dgm:prSet presAssocID="{B5C5D00C-F28F-4723-B37E-C3B71E829D85}" presName="text_1" presStyleLbl="node1" presStyleIdx="0" presStyleCnt="1">
        <dgm:presLayoutVars>
          <dgm:bulletEnabled val="1"/>
        </dgm:presLayoutVars>
      </dgm:prSet>
      <dgm:spPr/>
      <dgm:t>
        <a:bodyPr/>
        <a:lstStyle/>
        <a:p>
          <a:endParaRPr lang="de-DE"/>
        </a:p>
      </dgm:t>
    </dgm:pt>
    <dgm:pt modelId="{B780070C-6A7E-44BF-975A-0B499CD1A8CB}" type="pres">
      <dgm:prSet presAssocID="{B5C5D00C-F28F-4723-B37E-C3B71E829D85}" presName="accent_1" presStyleCnt="0"/>
      <dgm:spPr/>
    </dgm:pt>
    <dgm:pt modelId="{FF4846C5-ABE6-4E79-8FCE-E18485202464}" type="pres">
      <dgm:prSet presAssocID="{B5C5D00C-F28F-4723-B37E-C3B71E829D85}" presName="accentRepeatNode" presStyleLbl="solidFgAcc1" presStyleIdx="0" presStyleCnt="1"/>
      <dgm:spPr/>
    </dgm:pt>
  </dgm:ptLst>
  <dgm:cxnLst>
    <dgm:cxn modelId="{A72B4794-95D4-40F1-B9F9-2C293569271E}" type="presOf" srcId="{B5C5D00C-F28F-4723-B37E-C3B71E829D85}" destId="{A88934DB-86FF-49DE-9DCD-7027AABE80F4}" srcOrd="0" destOrd="0" presId="urn:microsoft.com/office/officeart/2008/layout/VerticalCurvedList"/>
    <dgm:cxn modelId="{CECC699A-6EDA-460A-9596-F7E4635BC17E}" srcId="{F03D27D2-9384-4570-A7C5-8ECBC153376E}" destId="{B5C5D00C-F28F-4723-B37E-C3B71E829D85}" srcOrd="0" destOrd="0" parTransId="{2D2F57D9-A47F-4D7A-932D-F059908FD93F}" sibTransId="{D1E1218B-8CBC-479B-9224-1896596E119E}"/>
    <dgm:cxn modelId="{3DA7D310-9E90-4A32-A1C9-8CB41DB3F651}" type="presOf" srcId="{D1E1218B-8CBC-479B-9224-1896596E119E}" destId="{B04669A5-22C4-4CE6-A984-2CAC4FC9C031}" srcOrd="0" destOrd="0" presId="urn:microsoft.com/office/officeart/2008/layout/VerticalCurvedList"/>
    <dgm:cxn modelId="{BCC97143-650C-47C7-B626-3806B7B17AC2}" type="presOf" srcId="{F03D27D2-9384-4570-A7C5-8ECBC153376E}" destId="{02F10D2B-40C5-4E5F-A080-0B9E17E19C41}"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C9BC718A-141D-4E0B-8FA9-56F26E1E2167}" type="presParOf" srcId="{6ECF81BD-E8DE-40B5-9BA4-7D1E3EF8C222}" destId="{A88934DB-86FF-49DE-9DCD-7027AABE80F4}" srcOrd="1" destOrd="0" presId="urn:microsoft.com/office/officeart/2008/layout/VerticalCurvedList"/>
    <dgm:cxn modelId="{6D346E88-1A16-4C2A-9A6D-8B9768733190}" type="presParOf" srcId="{6ECF81BD-E8DE-40B5-9BA4-7D1E3EF8C222}" destId="{B780070C-6A7E-44BF-975A-0B499CD1A8CB}" srcOrd="2" destOrd="0" presId="urn:microsoft.com/office/officeart/2008/layout/VerticalCurvedList"/>
    <dgm:cxn modelId="{7C2B1821-4AED-44D2-A74B-11BC3143A3CA}" type="presParOf" srcId="{B780070C-6A7E-44BF-975A-0B499CD1A8CB}" destId="{FF4846C5-ABE6-4E79-8FCE-E1848520246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22718B98-A5AC-4D35-9228-BBE9BE4B2644}" type="doc">
      <dgm:prSet loTypeId="urn:microsoft.com/office/officeart/2005/8/layout/list1" loCatId="list" qsTypeId="urn:microsoft.com/office/officeart/2005/8/quickstyle/simple1" qsCatId="simple" csTypeId="urn:microsoft.com/office/officeart/2005/8/colors/accent1_3" csCatId="accent1" phldr="1"/>
      <dgm:spPr/>
      <dgm:t>
        <a:bodyPr/>
        <a:lstStyle/>
        <a:p>
          <a:endParaRPr lang="de-DE"/>
        </a:p>
      </dgm:t>
    </dgm:pt>
    <dgm:pt modelId="{28EEE468-2089-44E9-892A-4ADE61911B71}">
      <dgm:prSet phldrT="[Text]"/>
      <dgm:spPr/>
      <dgm:t>
        <a:bodyPr/>
        <a:lstStyle/>
        <a:p>
          <a:r>
            <a:rPr lang="de-DE" dirty="0" smtClean="0"/>
            <a:t>vermeiden </a:t>
          </a:r>
          <a:endParaRPr lang="de-DE" dirty="0"/>
        </a:p>
      </dgm:t>
    </dgm:pt>
    <dgm:pt modelId="{A4862848-6A58-435C-8228-3AD1903AE5A5}" type="parTrans" cxnId="{A213D9D0-7A3C-4CE0-8177-9A5ACAE6488A}">
      <dgm:prSet/>
      <dgm:spPr/>
      <dgm:t>
        <a:bodyPr/>
        <a:lstStyle/>
        <a:p>
          <a:endParaRPr lang="de-DE"/>
        </a:p>
      </dgm:t>
    </dgm:pt>
    <dgm:pt modelId="{3BBF0D26-72B8-41FE-8398-B2BA5657DF4C}" type="sibTrans" cxnId="{A213D9D0-7A3C-4CE0-8177-9A5ACAE6488A}">
      <dgm:prSet/>
      <dgm:spPr/>
      <dgm:t>
        <a:bodyPr/>
        <a:lstStyle/>
        <a:p>
          <a:endParaRPr lang="de-DE"/>
        </a:p>
      </dgm:t>
    </dgm:pt>
    <dgm:pt modelId="{73613FD2-C4B7-446D-8CAE-2C45CD18700D}" type="pres">
      <dgm:prSet presAssocID="{22718B98-A5AC-4D35-9228-BBE9BE4B2644}" presName="linear" presStyleCnt="0">
        <dgm:presLayoutVars>
          <dgm:dir/>
          <dgm:animLvl val="lvl"/>
          <dgm:resizeHandles val="exact"/>
        </dgm:presLayoutVars>
      </dgm:prSet>
      <dgm:spPr/>
      <dgm:t>
        <a:bodyPr/>
        <a:lstStyle/>
        <a:p>
          <a:endParaRPr lang="de-DE"/>
        </a:p>
      </dgm:t>
    </dgm:pt>
    <dgm:pt modelId="{524A0052-B612-4870-8C11-CC6A567BB3E8}" type="pres">
      <dgm:prSet presAssocID="{28EEE468-2089-44E9-892A-4ADE61911B71}" presName="parentLin" presStyleCnt="0"/>
      <dgm:spPr/>
    </dgm:pt>
    <dgm:pt modelId="{19335922-4513-49C0-B3BB-CE770AA57A97}" type="pres">
      <dgm:prSet presAssocID="{28EEE468-2089-44E9-892A-4ADE61911B71}" presName="parentLeftMargin" presStyleLbl="node1" presStyleIdx="0" presStyleCnt="1"/>
      <dgm:spPr/>
      <dgm:t>
        <a:bodyPr/>
        <a:lstStyle/>
        <a:p>
          <a:endParaRPr lang="de-DE"/>
        </a:p>
      </dgm:t>
    </dgm:pt>
    <dgm:pt modelId="{62861EBC-C6BB-4D39-BB89-32B9EE5C136A}" type="pres">
      <dgm:prSet presAssocID="{28EEE468-2089-44E9-892A-4ADE61911B71}" presName="parentText" presStyleLbl="node1" presStyleIdx="0" presStyleCnt="1">
        <dgm:presLayoutVars>
          <dgm:chMax val="0"/>
          <dgm:bulletEnabled val="1"/>
        </dgm:presLayoutVars>
      </dgm:prSet>
      <dgm:spPr/>
      <dgm:t>
        <a:bodyPr/>
        <a:lstStyle/>
        <a:p>
          <a:endParaRPr lang="de-DE"/>
        </a:p>
      </dgm:t>
    </dgm:pt>
    <dgm:pt modelId="{95F560D4-1D20-4740-BCB8-3C60C8D13B61}" type="pres">
      <dgm:prSet presAssocID="{28EEE468-2089-44E9-892A-4ADE61911B71}" presName="negativeSpace" presStyleCnt="0"/>
      <dgm:spPr/>
    </dgm:pt>
    <dgm:pt modelId="{4B9908B6-6492-4081-A0A1-14745B452A03}" type="pres">
      <dgm:prSet presAssocID="{28EEE468-2089-44E9-892A-4ADE61911B71}" presName="childText" presStyleLbl="conFgAcc1" presStyleIdx="0" presStyleCnt="1">
        <dgm:presLayoutVars>
          <dgm:bulletEnabled val="1"/>
        </dgm:presLayoutVars>
      </dgm:prSet>
      <dgm:spPr/>
    </dgm:pt>
  </dgm:ptLst>
  <dgm:cxnLst>
    <dgm:cxn modelId="{2B9811A7-6CD1-4F38-AD00-C4B6FFE2C2E8}" type="presOf" srcId="{28EEE468-2089-44E9-892A-4ADE61911B71}" destId="{19335922-4513-49C0-B3BB-CE770AA57A97}" srcOrd="0" destOrd="0" presId="urn:microsoft.com/office/officeart/2005/8/layout/list1"/>
    <dgm:cxn modelId="{A213D9D0-7A3C-4CE0-8177-9A5ACAE6488A}" srcId="{22718B98-A5AC-4D35-9228-BBE9BE4B2644}" destId="{28EEE468-2089-44E9-892A-4ADE61911B71}" srcOrd="0" destOrd="0" parTransId="{A4862848-6A58-435C-8228-3AD1903AE5A5}" sibTransId="{3BBF0D26-72B8-41FE-8398-B2BA5657DF4C}"/>
    <dgm:cxn modelId="{2870D067-A07C-4C12-80D6-CE843454A8AB}" type="presOf" srcId="{28EEE468-2089-44E9-892A-4ADE61911B71}" destId="{62861EBC-C6BB-4D39-BB89-32B9EE5C136A}" srcOrd="1" destOrd="0" presId="urn:microsoft.com/office/officeart/2005/8/layout/list1"/>
    <dgm:cxn modelId="{E7577DE0-7AC8-4EFF-9FE6-017DC8BC77E1}" type="presOf" srcId="{22718B98-A5AC-4D35-9228-BBE9BE4B2644}" destId="{73613FD2-C4B7-446D-8CAE-2C45CD18700D}" srcOrd="0" destOrd="0" presId="urn:microsoft.com/office/officeart/2005/8/layout/list1"/>
    <dgm:cxn modelId="{3550AC49-B5DC-4CBF-98E1-56E4B9B68973}" type="presParOf" srcId="{73613FD2-C4B7-446D-8CAE-2C45CD18700D}" destId="{524A0052-B612-4870-8C11-CC6A567BB3E8}" srcOrd="0" destOrd="0" presId="urn:microsoft.com/office/officeart/2005/8/layout/list1"/>
    <dgm:cxn modelId="{EBE59FA0-6D1A-4B4D-B64A-C53BBFBA9AE3}" type="presParOf" srcId="{524A0052-B612-4870-8C11-CC6A567BB3E8}" destId="{19335922-4513-49C0-B3BB-CE770AA57A97}" srcOrd="0" destOrd="0" presId="urn:microsoft.com/office/officeart/2005/8/layout/list1"/>
    <dgm:cxn modelId="{2F15BD03-5643-4A9F-ABBC-8F92172481B2}" type="presParOf" srcId="{524A0052-B612-4870-8C11-CC6A567BB3E8}" destId="{62861EBC-C6BB-4D39-BB89-32B9EE5C136A}" srcOrd="1" destOrd="0" presId="urn:microsoft.com/office/officeart/2005/8/layout/list1"/>
    <dgm:cxn modelId="{02474198-0167-4F6D-8A71-2CED06BD9FDA}" type="presParOf" srcId="{73613FD2-C4B7-446D-8CAE-2C45CD18700D}" destId="{95F560D4-1D20-4740-BCB8-3C60C8D13B61}" srcOrd="1" destOrd="0" presId="urn:microsoft.com/office/officeart/2005/8/layout/list1"/>
    <dgm:cxn modelId="{EC64FF88-BB41-420C-B06A-E0941A90E7D3}" type="presParOf" srcId="{73613FD2-C4B7-446D-8CAE-2C45CD18700D}" destId="{4B9908B6-6492-4081-A0A1-14745B452A03}"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22718B98-A5AC-4D35-9228-BBE9BE4B2644}" type="doc">
      <dgm:prSet loTypeId="urn:microsoft.com/office/officeart/2005/8/layout/list1" loCatId="list" qsTypeId="urn:microsoft.com/office/officeart/2005/8/quickstyle/simple1" qsCatId="simple" csTypeId="urn:microsoft.com/office/officeart/2005/8/colors/accent1_3" csCatId="accent1" phldr="1"/>
      <dgm:spPr/>
      <dgm:t>
        <a:bodyPr/>
        <a:lstStyle/>
        <a:p>
          <a:endParaRPr lang="de-DE"/>
        </a:p>
      </dgm:t>
    </dgm:pt>
    <dgm:pt modelId="{FADD9DD4-CCC4-447C-B28A-AF6D76BAF276}">
      <dgm:prSet/>
      <dgm:spPr/>
      <dgm:t>
        <a:bodyPr/>
        <a:lstStyle/>
        <a:p>
          <a:r>
            <a:rPr lang="de-DE" smtClean="0"/>
            <a:t>vermindern</a:t>
          </a:r>
          <a:endParaRPr lang="de-DE" dirty="0"/>
        </a:p>
      </dgm:t>
    </dgm:pt>
    <dgm:pt modelId="{397416D4-B7D1-4EF7-BD44-D341C8A5C34F}" type="parTrans" cxnId="{D1843A5F-AEA9-4933-8C5D-2B4DEAFC4463}">
      <dgm:prSet/>
      <dgm:spPr/>
      <dgm:t>
        <a:bodyPr/>
        <a:lstStyle/>
        <a:p>
          <a:endParaRPr lang="de-DE"/>
        </a:p>
      </dgm:t>
    </dgm:pt>
    <dgm:pt modelId="{6648A562-A4E0-4A96-BE4A-6EF275E56BE3}" type="sibTrans" cxnId="{D1843A5F-AEA9-4933-8C5D-2B4DEAFC4463}">
      <dgm:prSet/>
      <dgm:spPr/>
      <dgm:t>
        <a:bodyPr/>
        <a:lstStyle/>
        <a:p>
          <a:endParaRPr lang="de-DE"/>
        </a:p>
      </dgm:t>
    </dgm:pt>
    <dgm:pt modelId="{73613FD2-C4B7-446D-8CAE-2C45CD18700D}" type="pres">
      <dgm:prSet presAssocID="{22718B98-A5AC-4D35-9228-BBE9BE4B2644}" presName="linear" presStyleCnt="0">
        <dgm:presLayoutVars>
          <dgm:dir/>
          <dgm:animLvl val="lvl"/>
          <dgm:resizeHandles val="exact"/>
        </dgm:presLayoutVars>
      </dgm:prSet>
      <dgm:spPr/>
      <dgm:t>
        <a:bodyPr/>
        <a:lstStyle/>
        <a:p>
          <a:endParaRPr lang="de-DE"/>
        </a:p>
      </dgm:t>
    </dgm:pt>
    <dgm:pt modelId="{8573F1FA-A0E0-414E-8B9B-89C31919CF5D}" type="pres">
      <dgm:prSet presAssocID="{FADD9DD4-CCC4-447C-B28A-AF6D76BAF276}" presName="parentLin" presStyleCnt="0"/>
      <dgm:spPr/>
    </dgm:pt>
    <dgm:pt modelId="{3C348A3E-8FC4-454F-A4D1-6BB685518B12}" type="pres">
      <dgm:prSet presAssocID="{FADD9DD4-CCC4-447C-B28A-AF6D76BAF276}" presName="parentLeftMargin" presStyleLbl="node1" presStyleIdx="0" presStyleCnt="1"/>
      <dgm:spPr/>
      <dgm:t>
        <a:bodyPr/>
        <a:lstStyle/>
        <a:p>
          <a:endParaRPr lang="de-DE"/>
        </a:p>
      </dgm:t>
    </dgm:pt>
    <dgm:pt modelId="{74B842F7-BC04-4F83-AFB6-DDE18C743223}" type="pres">
      <dgm:prSet presAssocID="{FADD9DD4-CCC4-447C-B28A-AF6D76BAF276}" presName="parentText" presStyleLbl="node1" presStyleIdx="0" presStyleCnt="1" custLinFactNeighborY="3278">
        <dgm:presLayoutVars>
          <dgm:chMax val="0"/>
          <dgm:bulletEnabled val="1"/>
        </dgm:presLayoutVars>
      </dgm:prSet>
      <dgm:spPr/>
      <dgm:t>
        <a:bodyPr/>
        <a:lstStyle/>
        <a:p>
          <a:endParaRPr lang="de-DE"/>
        </a:p>
      </dgm:t>
    </dgm:pt>
    <dgm:pt modelId="{33EE95BC-B996-40C8-AAB2-6C4555F7F8A5}" type="pres">
      <dgm:prSet presAssocID="{FADD9DD4-CCC4-447C-B28A-AF6D76BAF276}" presName="negativeSpace" presStyleCnt="0"/>
      <dgm:spPr/>
    </dgm:pt>
    <dgm:pt modelId="{442DAC89-4842-41BC-8741-862B91D71FB8}" type="pres">
      <dgm:prSet presAssocID="{FADD9DD4-CCC4-447C-B28A-AF6D76BAF276}" presName="childText" presStyleLbl="conFgAcc1" presStyleIdx="0" presStyleCnt="1" custScaleX="95173" custLinFactNeighborX="-8503" custLinFactNeighborY="-14908">
        <dgm:presLayoutVars>
          <dgm:bulletEnabled val="1"/>
        </dgm:presLayoutVars>
      </dgm:prSet>
      <dgm:spPr/>
    </dgm:pt>
  </dgm:ptLst>
  <dgm:cxnLst>
    <dgm:cxn modelId="{D1843A5F-AEA9-4933-8C5D-2B4DEAFC4463}" srcId="{22718B98-A5AC-4D35-9228-BBE9BE4B2644}" destId="{FADD9DD4-CCC4-447C-B28A-AF6D76BAF276}" srcOrd="0" destOrd="0" parTransId="{397416D4-B7D1-4EF7-BD44-D341C8A5C34F}" sibTransId="{6648A562-A4E0-4A96-BE4A-6EF275E56BE3}"/>
    <dgm:cxn modelId="{E7577DE0-7AC8-4EFF-9FE6-017DC8BC77E1}" type="presOf" srcId="{22718B98-A5AC-4D35-9228-BBE9BE4B2644}" destId="{73613FD2-C4B7-446D-8CAE-2C45CD18700D}" srcOrd="0" destOrd="0" presId="urn:microsoft.com/office/officeart/2005/8/layout/list1"/>
    <dgm:cxn modelId="{0ACA85C6-2288-4E63-AB38-23ECE3E06FBA}" type="presOf" srcId="{FADD9DD4-CCC4-447C-B28A-AF6D76BAF276}" destId="{3C348A3E-8FC4-454F-A4D1-6BB685518B12}" srcOrd="0" destOrd="0" presId="urn:microsoft.com/office/officeart/2005/8/layout/list1"/>
    <dgm:cxn modelId="{EBB88AEB-CBD8-40EE-9566-86A76620A573}" type="presOf" srcId="{FADD9DD4-CCC4-447C-B28A-AF6D76BAF276}" destId="{74B842F7-BC04-4F83-AFB6-DDE18C743223}" srcOrd="1" destOrd="0" presId="urn:microsoft.com/office/officeart/2005/8/layout/list1"/>
    <dgm:cxn modelId="{0116E495-32CC-4A34-8A26-F95FC912BD50}" type="presParOf" srcId="{73613FD2-C4B7-446D-8CAE-2C45CD18700D}" destId="{8573F1FA-A0E0-414E-8B9B-89C31919CF5D}" srcOrd="0" destOrd="0" presId="urn:microsoft.com/office/officeart/2005/8/layout/list1"/>
    <dgm:cxn modelId="{FC00F8B9-E544-4039-80D6-B8CC28DC8DC0}" type="presParOf" srcId="{8573F1FA-A0E0-414E-8B9B-89C31919CF5D}" destId="{3C348A3E-8FC4-454F-A4D1-6BB685518B12}" srcOrd="0" destOrd="0" presId="urn:microsoft.com/office/officeart/2005/8/layout/list1"/>
    <dgm:cxn modelId="{E79EB6F6-F377-4464-A7E6-2D1EC822F9BB}" type="presParOf" srcId="{8573F1FA-A0E0-414E-8B9B-89C31919CF5D}" destId="{74B842F7-BC04-4F83-AFB6-DDE18C743223}" srcOrd="1" destOrd="0" presId="urn:microsoft.com/office/officeart/2005/8/layout/list1"/>
    <dgm:cxn modelId="{9862368B-3360-44E9-A3AA-0053B0482F80}" type="presParOf" srcId="{73613FD2-C4B7-446D-8CAE-2C45CD18700D}" destId="{33EE95BC-B996-40C8-AAB2-6C4555F7F8A5}" srcOrd="1" destOrd="0" presId="urn:microsoft.com/office/officeart/2005/8/layout/list1"/>
    <dgm:cxn modelId="{7A742BFA-6A71-4A66-AE8B-573DF5E2B66A}" type="presParOf" srcId="{73613FD2-C4B7-446D-8CAE-2C45CD18700D}" destId="{442DAC89-4842-41BC-8741-862B91D71FB8}"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22718B98-A5AC-4D35-9228-BBE9BE4B2644}" type="doc">
      <dgm:prSet loTypeId="urn:microsoft.com/office/officeart/2005/8/layout/list1" loCatId="list" qsTypeId="urn:microsoft.com/office/officeart/2005/8/quickstyle/simple1" qsCatId="simple" csTypeId="urn:microsoft.com/office/officeart/2005/8/colors/accent1_3" csCatId="accent1" phldr="1"/>
      <dgm:spPr/>
      <dgm:t>
        <a:bodyPr/>
        <a:lstStyle/>
        <a:p>
          <a:endParaRPr lang="de-DE"/>
        </a:p>
      </dgm:t>
    </dgm:pt>
    <dgm:pt modelId="{8D834CD9-00DD-4AEE-8327-26F8A6803671}">
      <dgm:prSet/>
      <dgm:spPr/>
      <dgm:t>
        <a:bodyPr/>
        <a:lstStyle/>
        <a:p>
          <a:r>
            <a:rPr lang="de-DE" dirty="0" smtClean="0"/>
            <a:t>Übertragen/teilen </a:t>
          </a:r>
        </a:p>
      </dgm:t>
    </dgm:pt>
    <dgm:pt modelId="{A7C38573-16E9-4F35-903A-3E9AE98ABFDF}" type="parTrans" cxnId="{04B807A6-34FA-4965-B26B-10C78B43A6AE}">
      <dgm:prSet/>
      <dgm:spPr/>
      <dgm:t>
        <a:bodyPr/>
        <a:lstStyle/>
        <a:p>
          <a:endParaRPr lang="de-DE"/>
        </a:p>
      </dgm:t>
    </dgm:pt>
    <dgm:pt modelId="{FA0F48E9-DE2E-4EFE-9A80-552926D53342}" type="sibTrans" cxnId="{04B807A6-34FA-4965-B26B-10C78B43A6AE}">
      <dgm:prSet/>
      <dgm:spPr/>
      <dgm:t>
        <a:bodyPr/>
        <a:lstStyle/>
        <a:p>
          <a:endParaRPr lang="de-DE"/>
        </a:p>
      </dgm:t>
    </dgm:pt>
    <dgm:pt modelId="{73613FD2-C4B7-446D-8CAE-2C45CD18700D}" type="pres">
      <dgm:prSet presAssocID="{22718B98-A5AC-4D35-9228-BBE9BE4B2644}" presName="linear" presStyleCnt="0">
        <dgm:presLayoutVars>
          <dgm:dir/>
          <dgm:animLvl val="lvl"/>
          <dgm:resizeHandles val="exact"/>
        </dgm:presLayoutVars>
      </dgm:prSet>
      <dgm:spPr/>
      <dgm:t>
        <a:bodyPr/>
        <a:lstStyle/>
        <a:p>
          <a:endParaRPr lang="de-DE"/>
        </a:p>
      </dgm:t>
    </dgm:pt>
    <dgm:pt modelId="{DC94BF94-CDF8-4458-873F-77E2E4F6D940}" type="pres">
      <dgm:prSet presAssocID="{8D834CD9-00DD-4AEE-8327-26F8A6803671}" presName="parentLin" presStyleCnt="0"/>
      <dgm:spPr/>
    </dgm:pt>
    <dgm:pt modelId="{69B59EB7-D84A-499E-81A8-EEC9A0A50E00}" type="pres">
      <dgm:prSet presAssocID="{8D834CD9-00DD-4AEE-8327-26F8A6803671}" presName="parentLeftMargin" presStyleLbl="node1" presStyleIdx="0" presStyleCnt="1"/>
      <dgm:spPr/>
      <dgm:t>
        <a:bodyPr/>
        <a:lstStyle/>
        <a:p>
          <a:endParaRPr lang="de-DE"/>
        </a:p>
      </dgm:t>
    </dgm:pt>
    <dgm:pt modelId="{FF7C7801-B0D8-4EFF-86A0-DFAEE9B62D07}" type="pres">
      <dgm:prSet presAssocID="{8D834CD9-00DD-4AEE-8327-26F8A6803671}" presName="parentText" presStyleLbl="node1" presStyleIdx="0" presStyleCnt="1" custLinFactNeighborX="8686" custLinFactNeighborY="-4207">
        <dgm:presLayoutVars>
          <dgm:chMax val="0"/>
          <dgm:bulletEnabled val="1"/>
        </dgm:presLayoutVars>
      </dgm:prSet>
      <dgm:spPr/>
      <dgm:t>
        <a:bodyPr/>
        <a:lstStyle/>
        <a:p>
          <a:endParaRPr lang="de-DE"/>
        </a:p>
      </dgm:t>
    </dgm:pt>
    <dgm:pt modelId="{66205B69-473E-4CFE-9111-9D8496610145}" type="pres">
      <dgm:prSet presAssocID="{8D834CD9-00DD-4AEE-8327-26F8A6803671}" presName="negativeSpace" presStyleCnt="0"/>
      <dgm:spPr/>
    </dgm:pt>
    <dgm:pt modelId="{B6F72434-B586-407C-988E-7D5F1C10B287}" type="pres">
      <dgm:prSet presAssocID="{8D834CD9-00DD-4AEE-8327-26F8A6803671}" presName="childText" presStyleLbl="conFgAcc1" presStyleIdx="0" presStyleCnt="1">
        <dgm:presLayoutVars>
          <dgm:bulletEnabled val="1"/>
        </dgm:presLayoutVars>
      </dgm:prSet>
      <dgm:spPr/>
    </dgm:pt>
  </dgm:ptLst>
  <dgm:cxnLst>
    <dgm:cxn modelId="{80B3F020-2344-41E2-BB4B-92A3749AA36C}" type="presOf" srcId="{8D834CD9-00DD-4AEE-8327-26F8A6803671}" destId="{69B59EB7-D84A-499E-81A8-EEC9A0A50E00}" srcOrd="0" destOrd="0" presId="urn:microsoft.com/office/officeart/2005/8/layout/list1"/>
    <dgm:cxn modelId="{E7577DE0-7AC8-4EFF-9FE6-017DC8BC77E1}" type="presOf" srcId="{22718B98-A5AC-4D35-9228-BBE9BE4B2644}" destId="{73613FD2-C4B7-446D-8CAE-2C45CD18700D}" srcOrd="0" destOrd="0" presId="urn:microsoft.com/office/officeart/2005/8/layout/list1"/>
    <dgm:cxn modelId="{8F8934DB-EF85-49E1-AAB1-4F996FBF5169}" type="presOf" srcId="{8D834CD9-00DD-4AEE-8327-26F8A6803671}" destId="{FF7C7801-B0D8-4EFF-86A0-DFAEE9B62D07}" srcOrd="1" destOrd="0" presId="urn:microsoft.com/office/officeart/2005/8/layout/list1"/>
    <dgm:cxn modelId="{04B807A6-34FA-4965-B26B-10C78B43A6AE}" srcId="{22718B98-A5AC-4D35-9228-BBE9BE4B2644}" destId="{8D834CD9-00DD-4AEE-8327-26F8A6803671}" srcOrd="0" destOrd="0" parTransId="{A7C38573-16E9-4F35-903A-3E9AE98ABFDF}" sibTransId="{FA0F48E9-DE2E-4EFE-9A80-552926D53342}"/>
    <dgm:cxn modelId="{9B94D39D-0AA8-4E4A-A639-86DF6C69A914}" type="presParOf" srcId="{73613FD2-C4B7-446D-8CAE-2C45CD18700D}" destId="{DC94BF94-CDF8-4458-873F-77E2E4F6D940}" srcOrd="0" destOrd="0" presId="urn:microsoft.com/office/officeart/2005/8/layout/list1"/>
    <dgm:cxn modelId="{15843CAC-C87E-49FA-890A-AC4B8C60B4BB}" type="presParOf" srcId="{DC94BF94-CDF8-4458-873F-77E2E4F6D940}" destId="{69B59EB7-D84A-499E-81A8-EEC9A0A50E00}" srcOrd="0" destOrd="0" presId="urn:microsoft.com/office/officeart/2005/8/layout/list1"/>
    <dgm:cxn modelId="{3EC6C289-B37A-4A0D-AF24-071AE27D5C76}" type="presParOf" srcId="{DC94BF94-CDF8-4458-873F-77E2E4F6D940}" destId="{FF7C7801-B0D8-4EFF-86A0-DFAEE9B62D07}" srcOrd="1" destOrd="0" presId="urn:microsoft.com/office/officeart/2005/8/layout/list1"/>
    <dgm:cxn modelId="{D45CAEFE-032F-4481-B09F-4D12041A48B4}" type="presParOf" srcId="{73613FD2-C4B7-446D-8CAE-2C45CD18700D}" destId="{66205B69-473E-4CFE-9111-9D8496610145}" srcOrd="1" destOrd="0" presId="urn:microsoft.com/office/officeart/2005/8/layout/list1"/>
    <dgm:cxn modelId="{BBD2E713-88B6-4F8D-A066-7B5E3A682A34}" type="presParOf" srcId="{73613FD2-C4B7-446D-8CAE-2C45CD18700D}" destId="{B6F72434-B586-407C-988E-7D5F1C10B287}"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22718B98-A5AC-4D35-9228-BBE9BE4B2644}" type="doc">
      <dgm:prSet loTypeId="urn:microsoft.com/office/officeart/2005/8/layout/list1" loCatId="list" qsTypeId="urn:microsoft.com/office/officeart/2005/8/quickstyle/simple1" qsCatId="simple" csTypeId="urn:microsoft.com/office/officeart/2005/8/colors/accent1_3" csCatId="accent1" phldr="1"/>
      <dgm:spPr/>
      <dgm:t>
        <a:bodyPr/>
        <a:lstStyle/>
        <a:p>
          <a:endParaRPr lang="de-DE"/>
        </a:p>
      </dgm:t>
    </dgm:pt>
    <dgm:pt modelId="{270739BA-3CDE-4A70-9636-3A8FAC8547C0}">
      <dgm:prSet/>
      <dgm:spPr/>
      <dgm:t>
        <a:bodyPr/>
        <a:lstStyle/>
        <a:p>
          <a:r>
            <a:rPr lang="de-DE" smtClean="0"/>
            <a:t>akzeptieren</a:t>
          </a:r>
          <a:endParaRPr lang="de-DE" dirty="0"/>
        </a:p>
      </dgm:t>
    </dgm:pt>
    <dgm:pt modelId="{C20FEE31-AFEC-48C1-A052-FF49FE693D52}" type="parTrans" cxnId="{49F999DE-4DB0-403C-8FDE-BC22734CD53D}">
      <dgm:prSet/>
      <dgm:spPr/>
      <dgm:t>
        <a:bodyPr/>
        <a:lstStyle/>
        <a:p>
          <a:endParaRPr lang="de-DE"/>
        </a:p>
      </dgm:t>
    </dgm:pt>
    <dgm:pt modelId="{2C90DAF6-ABAA-41F0-AB33-F241A571AA53}" type="sibTrans" cxnId="{49F999DE-4DB0-403C-8FDE-BC22734CD53D}">
      <dgm:prSet/>
      <dgm:spPr/>
      <dgm:t>
        <a:bodyPr/>
        <a:lstStyle/>
        <a:p>
          <a:endParaRPr lang="de-DE"/>
        </a:p>
      </dgm:t>
    </dgm:pt>
    <dgm:pt modelId="{73613FD2-C4B7-446D-8CAE-2C45CD18700D}" type="pres">
      <dgm:prSet presAssocID="{22718B98-A5AC-4D35-9228-BBE9BE4B2644}" presName="linear" presStyleCnt="0">
        <dgm:presLayoutVars>
          <dgm:dir/>
          <dgm:animLvl val="lvl"/>
          <dgm:resizeHandles val="exact"/>
        </dgm:presLayoutVars>
      </dgm:prSet>
      <dgm:spPr/>
      <dgm:t>
        <a:bodyPr/>
        <a:lstStyle/>
        <a:p>
          <a:endParaRPr lang="de-DE"/>
        </a:p>
      </dgm:t>
    </dgm:pt>
    <dgm:pt modelId="{6E416002-BE69-49CB-8F92-507E65D71BF4}" type="pres">
      <dgm:prSet presAssocID="{270739BA-3CDE-4A70-9636-3A8FAC8547C0}" presName="parentLin" presStyleCnt="0"/>
      <dgm:spPr/>
    </dgm:pt>
    <dgm:pt modelId="{1FD0D615-DC0D-49D4-8F74-6A2A06C9C372}" type="pres">
      <dgm:prSet presAssocID="{270739BA-3CDE-4A70-9636-3A8FAC8547C0}" presName="parentLeftMargin" presStyleLbl="node1" presStyleIdx="0" presStyleCnt="1"/>
      <dgm:spPr/>
      <dgm:t>
        <a:bodyPr/>
        <a:lstStyle/>
        <a:p>
          <a:endParaRPr lang="de-DE"/>
        </a:p>
      </dgm:t>
    </dgm:pt>
    <dgm:pt modelId="{5CA0B27B-FAA9-4029-9FFF-9EF2C2747634}" type="pres">
      <dgm:prSet presAssocID="{270739BA-3CDE-4A70-9636-3A8FAC8547C0}" presName="parentText" presStyleLbl="node1" presStyleIdx="0" presStyleCnt="1">
        <dgm:presLayoutVars>
          <dgm:chMax val="0"/>
          <dgm:bulletEnabled val="1"/>
        </dgm:presLayoutVars>
      </dgm:prSet>
      <dgm:spPr/>
      <dgm:t>
        <a:bodyPr/>
        <a:lstStyle/>
        <a:p>
          <a:endParaRPr lang="de-DE"/>
        </a:p>
      </dgm:t>
    </dgm:pt>
    <dgm:pt modelId="{E68AC46B-47F0-4849-B872-E3DC7049C0B9}" type="pres">
      <dgm:prSet presAssocID="{270739BA-3CDE-4A70-9636-3A8FAC8547C0}" presName="negativeSpace" presStyleCnt="0"/>
      <dgm:spPr/>
    </dgm:pt>
    <dgm:pt modelId="{BF6A799E-967A-47C8-B45A-6162533A5020}" type="pres">
      <dgm:prSet presAssocID="{270739BA-3CDE-4A70-9636-3A8FAC8547C0}" presName="childText" presStyleLbl="conFgAcc1" presStyleIdx="0" presStyleCnt="1">
        <dgm:presLayoutVars>
          <dgm:bulletEnabled val="1"/>
        </dgm:presLayoutVars>
      </dgm:prSet>
      <dgm:spPr/>
    </dgm:pt>
  </dgm:ptLst>
  <dgm:cxnLst>
    <dgm:cxn modelId="{E7577DE0-7AC8-4EFF-9FE6-017DC8BC77E1}" type="presOf" srcId="{22718B98-A5AC-4D35-9228-BBE9BE4B2644}" destId="{73613FD2-C4B7-446D-8CAE-2C45CD18700D}" srcOrd="0" destOrd="0" presId="urn:microsoft.com/office/officeart/2005/8/layout/list1"/>
    <dgm:cxn modelId="{CF39FD8E-0444-4381-A454-0BCF256F506D}" type="presOf" srcId="{270739BA-3CDE-4A70-9636-3A8FAC8547C0}" destId="{1FD0D615-DC0D-49D4-8F74-6A2A06C9C372}" srcOrd="0" destOrd="0" presId="urn:microsoft.com/office/officeart/2005/8/layout/list1"/>
    <dgm:cxn modelId="{409A116F-A477-4ACB-9015-1F03C3DAA1FE}" type="presOf" srcId="{270739BA-3CDE-4A70-9636-3A8FAC8547C0}" destId="{5CA0B27B-FAA9-4029-9FFF-9EF2C2747634}" srcOrd="1" destOrd="0" presId="urn:microsoft.com/office/officeart/2005/8/layout/list1"/>
    <dgm:cxn modelId="{49F999DE-4DB0-403C-8FDE-BC22734CD53D}" srcId="{22718B98-A5AC-4D35-9228-BBE9BE4B2644}" destId="{270739BA-3CDE-4A70-9636-3A8FAC8547C0}" srcOrd="0" destOrd="0" parTransId="{C20FEE31-AFEC-48C1-A052-FF49FE693D52}" sibTransId="{2C90DAF6-ABAA-41F0-AB33-F241A571AA53}"/>
    <dgm:cxn modelId="{F829FF45-8F2E-43EF-B74C-9C1A3F0DEC75}" type="presParOf" srcId="{73613FD2-C4B7-446D-8CAE-2C45CD18700D}" destId="{6E416002-BE69-49CB-8F92-507E65D71BF4}" srcOrd="0" destOrd="0" presId="urn:microsoft.com/office/officeart/2005/8/layout/list1"/>
    <dgm:cxn modelId="{7F9108BE-D6B7-4B20-8A73-85F0F6C3AACE}" type="presParOf" srcId="{6E416002-BE69-49CB-8F92-507E65D71BF4}" destId="{1FD0D615-DC0D-49D4-8F74-6A2A06C9C372}" srcOrd="0" destOrd="0" presId="urn:microsoft.com/office/officeart/2005/8/layout/list1"/>
    <dgm:cxn modelId="{5D0F044C-F96A-4943-AF52-926194886C38}" type="presParOf" srcId="{6E416002-BE69-49CB-8F92-507E65D71BF4}" destId="{5CA0B27B-FAA9-4029-9FFF-9EF2C2747634}" srcOrd="1" destOrd="0" presId="urn:microsoft.com/office/officeart/2005/8/layout/list1"/>
    <dgm:cxn modelId="{C9A943F6-CB8B-49DE-BF72-A8709F2AA6B6}" type="presParOf" srcId="{73613FD2-C4B7-446D-8CAE-2C45CD18700D}" destId="{E68AC46B-47F0-4849-B872-E3DC7049C0B9}" srcOrd="1" destOrd="0" presId="urn:microsoft.com/office/officeart/2005/8/layout/list1"/>
    <dgm:cxn modelId="{868CF694-A3E5-4803-91DF-55D6CB41DE5B}" type="presParOf" srcId="{73613FD2-C4B7-446D-8CAE-2C45CD18700D}" destId="{BF6A799E-967A-47C8-B45A-6162533A5020}"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4C3BCBA2-2603-4752-8B68-8E30A0C717F0}" type="doc">
      <dgm:prSet loTypeId="urn:microsoft.com/office/officeart/2005/8/layout/radial3" loCatId="cycle" qsTypeId="urn:microsoft.com/office/officeart/2005/8/quickstyle/simple1" qsCatId="simple" csTypeId="urn:microsoft.com/office/officeart/2005/8/colors/accent1_2" csCatId="accent1" phldr="1"/>
      <dgm:spPr/>
      <dgm:t>
        <a:bodyPr/>
        <a:lstStyle/>
        <a:p>
          <a:endParaRPr lang="de-DE"/>
        </a:p>
      </dgm:t>
    </dgm:pt>
    <dgm:pt modelId="{8B901F64-A5C1-467B-B66B-A6B5AFC9422E}">
      <dgm:prSet phldrT="[Text]" custT="1"/>
      <dgm:spPr/>
      <dgm:t>
        <a:bodyPr/>
        <a:lstStyle/>
        <a:p>
          <a:r>
            <a:rPr lang="de-DE" sz="1400" dirty="0" smtClean="0">
              <a:solidFill>
                <a:srgbClr val="3B3B3A"/>
              </a:solidFill>
            </a:rPr>
            <a:t>Werkzeuge RM</a:t>
          </a:r>
          <a:endParaRPr lang="de-DE" sz="1400" dirty="0"/>
        </a:p>
      </dgm:t>
    </dgm:pt>
    <dgm:pt modelId="{25304529-B887-41BD-B924-1ED46601D405}" type="parTrans" cxnId="{6661F9DD-CDC2-4CF8-9B8C-0730795F2F7C}">
      <dgm:prSet/>
      <dgm:spPr/>
      <dgm:t>
        <a:bodyPr/>
        <a:lstStyle/>
        <a:p>
          <a:endParaRPr lang="de-DE"/>
        </a:p>
      </dgm:t>
    </dgm:pt>
    <dgm:pt modelId="{BF554453-0817-4937-8404-08755C1B8949}" type="sibTrans" cxnId="{6661F9DD-CDC2-4CF8-9B8C-0730795F2F7C}">
      <dgm:prSet/>
      <dgm:spPr/>
      <dgm:t>
        <a:bodyPr/>
        <a:lstStyle/>
        <a:p>
          <a:endParaRPr lang="de-DE"/>
        </a:p>
      </dgm:t>
    </dgm:pt>
    <dgm:pt modelId="{F1552FFC-42CD-49F7-9E65-76DDC36525EF}">
      <dgm:prSet custT="1"/>
      <dgm:spPr/>
      <dgm:t>
        <a:bodyPr/>
        <a:lstStyle/>
        <a:p>
          <a:r>
            <a:rPr lang="de-DE" sz="1400" dirty="0" smtClean="0">
              <a:solidFill>
                <a:srgbClr val="3B3B3A"/>
              </a:solidFill>
            </a:rPr>
            <a:t>Fehler-, Vorbeuge-, und Korrekturmaß-nahmen</a:t>
          </a:r>
          <a:endParaRPr lang="de-DE" sz="1400" dirty="0">
            <a:solidFill>
              <a:srgbClr val="3B3B3A"/>
            </a:solidFill>
          </a:endParaRPr>
        </a:p>
      </dgm:t>
    </dgm:pt>
    <dgm:pt modelId="{BED20DB5-88FB-4940-B5FF-DF888E19854F}" type="parTrans" cxnId="{EF44AE91-033D-47DB-A90E-50081B99C595}">
      <dgm:prSet/>
      <dgm:spPr/>
      <dgm:t>
        <a:bodyPr/>
        <a:lstStyle/>
        <a:p>
          <a:endParaRPr lang="de-DE"/>
        </a:p>
      </dgm:t>
    </dgm:pt>
    <dgm:pt modelId="{C2E5EF9F-FB1A-4715-8DC4-DFBCD49FAB5D}" type="sibTrans" cxnId="{EF44AE91-033D-47DB-A90E-50081B99C595}">
      <dgm:prSet/>
      <dgm:spPr/>
      <dgm:t>
        <a:bodyPr/>
        <a:lstStyle/>
        <a:p>
          <a:endParaRPr lang="de-DE"/>
        </a:p>
      </dgm:t>
    </dgm:pt>
    <dgm:pt modelId="{0F521C06-73BA-49D8-9675-42F78C47F411}">
      <dgm:prSet custT="1"/>
      <dgm:spPr/>
      <dgm:t>
        <a:bodyPr/>
        <a:lstStyle/>
        <a:p>
          <a:r>
            <a:rPr lang="de-DE" sz="1400" dirty="0" smtClean="0">
              <a:solidFill>
                <a:srgbClr val="3B3B3A"/>
              </a:solidFill>
            </a:rPr>
            <a:t>Auditwesen</a:t>
          </a:r>
          <a:endParaRPr lang="de-DE" sz="1400" dirty="0">
            <a:solidFill>
              <a:srgbClr val="3B3B3A"/>
            </a:solidFill>
          </a:endParaRPr>
        </a:p>
      </dgm:t>
    </dgm:pt>
    <dgm:pt modelId="{BC01DB96-4865-4B58-9787-1C0BF4FE8F94}" type="parTrans" cxnId="{505D4959-7851-4FD0-B1FB-15F95475C43E}">
      <dgm:prSet/>
      <dgm:spPr/>
      <dgm:t>
        <a:bodyPr/>
        <a:lstStyle/>
        <a:p>
          <a:endParaRPr lang="de-DE"/>
        </a:p>
      </dgm:t>
    </dgm:pt>
    <dgm:pt modelId="{A892B400-9BE0-4B76-87EB-01E9B1C3CC28}" type="sibTrans" cxnId="{505D4959-7851-4FD0-B1FB-15F95475C43E}">
      <dgm:prSet/>
      <dgm:spPr/>
      <dgm:t>
        <a:bodyPr/>
        <a:lstStyle/>
        <a:p>
          <a:endParaRPr lang="de-DE"/>
        </a:p>
      </dgm:t>
    </dgm:pt>
    <dgm:pt modelId="{D427F3BC-2C26-433E-AD42-EAECE0A56A22}">
      <dgm:prSet custT="1"/>
      <dgm:spPr/>
      <dgm:t>
        <a:bodyPr/>
        <a:lstStyle/>
        <a:p>
          <a:r>
            <a:rPr lang="de-DE" sz="1400" dirty="0" smtClean="0">
              <a:solidFill>
                <a:srgbClr val="3B3B3A"/>
              </a:solidFill>
            </a:rPr>
            <a:t>Befragungen</a:t>
          </a:r>
          <a:endParaRPr lang="de-DE" sz="1400" dirty="0">
            <a:solidFill>
              <a:srgbClr val="3B3B3A"/>
            </a:solidFill>
          </a:endParaRPr>
        </a:p>
      </dgm:t>
    </dgm:pt>
    <dgm:pt modelId="{CA5E9F27-77C2-4946-92F6-338917A5055C}" type="parTrans" cxnId="{85A3466D-3C28-495C-9446-3136E1CA5889}">
      <dgm:prSet/>
      <dgm:spPr/>
      <dgm:t>
        <a:bodyPr/>
        <a:lstStyle/>
        <a:p>
          <a:endParaRPr lang="de-DE"/>
        </a:p>
      </dgm:t>
    </dgm:pt>
    <dgm:pt modelId="{3F628BD7-8DAE-4F5A-B959-79899B6D0A9B}" type="sibTrans" cxnId="{85A3466D-3C28-495C-9446-3136E1CA5889}">
      <dgm:prSet/>
      <dgm:spPr/>
      <dgm:t>
        <a:bodyPr/>
        <a:lstStyle/>
        <a:p>
          <a:endParaRPr lang="de-DE"/>
        </a:p>
      </dgm:t>
    </dgm:pt>
    <dgm:pt modelId="{606C68C9-E7E1-4049-A000-7FD6DF4B4763}">
      <dgm:prSet custT="1"/>
      <dgm:spPr/>
      <dgm:t>
        <a:bodyPr/>
        <a:lstStyle/>
        <a:p>
          <a:r>
            <a:rPr lang="de-DE" sz="1400" dirty="0" smtClean="0">
              <a:solidFill>
                <a:srgbClr val="3B3B3A"/>
              </a:solidFill>
            </a:rPr>
            <a:t>Team-besprechungen</a:t>
          </a:r>
          <a:endParaRPr lang="de-DE" sz="1400" dirty="0">
            <a:solidFill>
              <a:srgbClr val="3B3B3A"/>
            </a:solidFill>
          </a:endParaRPr>
        </a:p>
      </dgm:t>
    </dgm:pt>
    <dgm:pt modelId="{3907333D-1372-45F3-934D-32B3930903FA}" type="parTrans" cxnId="{90224EC4-86B8-4F18-9EAD-F2899812C459}">
      <dgm:prSet/>
      <dgm:spPr/>
      <dgm:t>
        <a:bodyPr/>
        <a:lstStyle/>
        <a:p>
          <a:endParaRPr lang="de-DE"/>
        </a:p>
      </dgm:t>
    </dgm:pt>
    <dgm:pt modelId="{2A690A34-AEB2-4FDC-97C4-BF2831685606}" type="sibTrans" cxnId="{90224EC4-86B8-4F18-9EAD-F2899812C459}">
      <dgm:prSet/>
      <dgm:spPr/>
      <dgm:t>
        <a:bodyPr/>
        <a:lstStyle/>
        <a:p>
          <a:endParaRPr lang="de-DE"/>
        </a:p>
      </dgm:t>
    </dgm:pt>
    <dgm:pt modelId="{534C064F-7BFB-4113-830C-1C3B519FACCC}">
      <dgm:prSet custT="1"/>
      <dgm:spPr/>
      <dgm:t>
        <a:bodyPr/>
        <a:lstStyle/>
        <a:p>
          <a:r>
            <a:rPr lang="de-DE" sz="1400" dirty="0" smtClean="0">
              <a:solidFill>
                <a:srgbClr val="3B3B3A"/>
              </a:solidFill>
            </a:rPr>
            <a:t>M&amp;M Konferenzen, Fallkonferenzen</a:t>
          </a:r>
          <a:endParaRPr lang="de-DE" sz="1400" dirty="0">
            <a:solidFill>
              <a:srgbClr val="3B3B3A"/>
            </a:solidFill>
          </a:endParaRPr>
        </a:p>
      </dgm:t>
    </dgm:pt>
    <dgm:pt modelId="{829CF375-2BA1-4CA5-8B6B-2FA887A4F5E6}" type="parTrans" cxnId="{3DFE7B76-79F2-453F-9B6E-06DF606A6257}">
      <dgm:prSet/>
      <dgm:spPr/>
      <dgm:t>
        <a:bodyPr/>
        <a:lstStyle/>
        <a:p>
          <a:endParaRPr lang="de-DE"/>
        </a:p>
      </dgm:t>
    </dgm:pt>
    <dgm:pt modelId="{10FA4849-9459-40B7-B29F-1C24069C291E}" type="sibTrans" cxnId="{3DFE7B76-79F2-453F-9B6E-06DF606A6257}">
      <dgm:prSet/>
      <dgm:spPr/>
      <dgm:t>
        <a:bodyPr/>
        <a:lstStyle/>
        <a:p>
          <a:endParaRPr lang="de-DE"/>
        </a:p>
      </dgm:t>
    </dgm:pt>
    <dgm:pt modelId="{9599DF7F-B0EF-4A88-B776-8F8291707C6A}">
      <dgm:prSet custT="1"/>
      <dgm:spPr/>
      <dgm:t>
        <a:bodyPr/>
        <a:lstStyle/>
        <a:p>
          <a:r>
            <a:rPr lang="de-DE" sz="1400" dirty="0" smtClean="0">
              <a:solidFill>
                <a:srgbClr val="3B3B3A"/>
              </a:solidFill>
            </a:rPr>
            <a:t>Qualitätszirkel</a:t>
          </a:r>
          <a:endParaRPr lang="de-DE" sz="1400" dirty="0">
            <a:solidFill>
              <a:srgbClr val="3B3B3A"/>
            </a:solidFill>
          </a:endParaRPr>
        </a:p>
      </dgm:t>
    </dgm:pt>
    <dgm:pt modelId="{6256DCAC-4CC0-4C22-8EF8-F12CE42495C6}" type="parTrans" cxnId="{65BAF378-C2E2-49BB-A321-483BCF61442D}">
      <dgm:prSet/>
      <dgm:spPr/>
      <dgm:t>
        <a:bodyPr/>
        <a:lstStyle/>
        <a:p>
          <a:endParaRPr lang="de-DE"/>
        </a:p>
      </dgm:t>
    </dgm:pt>
    <dgm:pt modelId="{470ACF5B-1A3C-4DEE-AD6E-AE4E7E425561}" type="sibTrans" cxnId="{65BAF378-C2E2-49BB-A321-483BCF61442D}">
      <dgm:prSet/>
      <dgm:spPr/>
      <dgm:t>
        <a:bodyPr/>
        <a:lstStyle/>
        <a:p>
          <a:endParaRPr lang="de-DE"/>
        </a:p>
      </dgm:t>
    </dgm:pt>
    <dgm:pt modelId="{90D8775B-4607-431D-A0BF-C88D6237D77E}">
      <dgm:prSet custT="1"/>
      <dgm:spPr/>
      <dgm:t>
        <a:bodyPr/>
        <a:lstStyle/>
        <a:p>
          <a:r>
            <a:rPr lang="de-DE" sz="1400" dirty="0" smtClean="0">
              <a:solidFill>
                <a:srgbClr val="3B3B3A"/>
              </a:solidFill>
            </a:rPr>
            <a:t>Managementreviews</a:t>
          </a:r>
          <a:endParaRPr lang="de-DE" sz="1400" dirty="0">
            <a:solidFill>
              <a:srgbClr val="3B3B3A"/>
            </a:solidFill>
          </a:endParaRPr>
        </a:p>
      </dgm:t>
    </dgm:pt>
    <dgm:pt modelId="{226E49CA-E9F1-45FE-9104-02B08F41A3AB}" type="parTrans" cxnId="{82809F8A-1B81-48CC-97FC-3A35379399E7}">
      <dgm:prSet/>
      <dgm:spPr/>
      <dgm:t>
        <a:bodyPr/>
        <a:lstStyle/>
        <a:p>
          <a:endParaRPr lang="de-DE"/>
        </a:p>
      </dgm:t>
    </dgm:pt>
    <dgm:pt modelId="{2FBCC26C-E6BB-46DA-9581-4349E6C25DD1}" type="sibTrans" cxnId="{82809F8A-1B81-48CC-97FC-3A35379399E7}">
      <dgm:prSet/>
      <dgm:spPr/>
      <dgm:t>
        <a:bodyPr/>
        <a:lstStyle/>
        <a:p>
          <a:endParaRPr lang="de-DE"/>
        </a:p>
      </dgm:t>
    </dgm:pt>
    <dgm:pt modelId="{42C93D9B-F35C-4C40-958C-7A15F33994A8}">
      <dgm:prSet custT="1"/>
      <dgm:spPr/>
      <dgm:t>
        <a:bodyPr/>
        <a:lstStyle/>
        <a:p>
          <a:r>
            <a:rPr lang="de-DE" sz="1400" dirty="0" smtClean="0">
              <a:solidFill>
                <a:srgbClr val="3B3B3A"/>
              </a:solidFill>
            </a:rPr>
            <a:t>Validierungen / Verifizierungen</a:t>
          </a:r>
          <a:endParaRPr lang="de-DE" sz="1400" dirty="0"/>
        </a:p>
      </dgm:t>
    </dgm:pt>
    <dgm:pt modelId="{23B23A19-1E0F-49DA-8B1A-DA508E537076}" type="parTrans" cxnId="{DF9BE477-343E-4D62-9808-063653B5C259}">
      <dgm:prSet/>
      <dgm:spPr/>
      <dgm:t>
        <a:bodyPr/>
        <a:lstStyle/>
        <a:p>
          <a:endParaRPr lang="de-DE"/>
        </a:p>
      </dgm:t>
    </dgm:pt>
    <dgm:pt modelId="{0A87EEB0-971E-4559-8113-076F922FDC46}" type="sibTrans" cxnId="{DF9BE477-343E-4D62-9808-063653B5C259}">
      <dgm:prSet/>
      <dgm:spPr/>
      <dgm:t>
        <a:bodyPr/>
        <a:lstStyle/>
        <a:p>
          <a:endParaRPr lang="de-DE"/>
        </a:p>
      </dgm:t>
    </dgm:pt>
    <dgm:pt modelId="{61678602-644C-411F-AD4F-8810DC46FA89}">
      <dgm:prSet custT="1"/>
      <dgm:spPr/>
      <dgm:t>
        <a:bodyPr/>
        <a:lstStyle/>
        <a:p>
          <a:r>
            <a:rPr lang="de-DE" sz="1400" dirty="0" smtClean="0"/>
            <a:t>Beschwerde-management</a:t>
          </a:r>
          <a:endParaRPr lang="de-DE" sz="1400" dirty="0"/>
        </a:p>
      </dgm:t>
    </dgm:pt>
    <dgm:pt modelId="{68CA5A03-C8DF-439E-AF0A-97D98CA38905}" type="parTrans" cxnId="{A2495194-EAB5-4AD0-8C6D-542F7F0971EF}">
      <dgm:prSet/>
      <dgm:spPr/>
      <dgm:t>
        <a:bodyPr/>
        <a:lstStyle/>
        <a:p>
          <a:endParaRPr lang="de-DE"/>
        </a:p>
      </dgm:t>
    </dgm:pt>
    <dgm:pt modelId="{54A8759D-6EB4-4737-A760-A4A97E316564}" type="sibTrans" cxnId="{A2495194-EAB5-4AD0-8C6D-542F7F0971EF}">
      <dgm:prSet/>
      <dgm:spPr/>
      <dgm:t>
        <a:bodyPr/>
        <a:lstStyle/>
        <a:p>
          <a:endParaRPr lang="de-DE"/>
        </a:p>
      </dgm:t>
    </dgm:pt>
    <dgm:pt modelId="{E8BDEBA1-2406-4B5F-8303-647933DC7494}">
      <dgm:prSet custT="1"/>
      <dgm:spPr/>
      <dgm:t>
        <a:bodyPr/>
        <a:lstStyle/>
        <a:p>
          <a:r>
            <a:rPr lang="de-DE" sz="1400" dirty="0" smtClean="0"/>
            <a:t>CIRS</a:t>
          </a:r>
          <a:endParaRPr lang="de-DE" sz="1400" dirty="0"/>
        </a:p>
      </dgm:t>
    </dgm:pt>
    <dgm:pt modelId="{EE543BA7-4B6A-4CED-9BD9-3C2B290BD806}" type="parTrans" cxnId="{F1A8EE77-5E8D-4FB7-8121-6E0AD7F5ECBC}">
      <dgm:prSet/>
      <dgm:spPr/>
      <dgm:t>
        <a:bodyPr/>
        <a:lstStyle/>
        <a:p>
          <a:endParaRPr lang="de-DE"/>
        </a:p>
      </dgm:t>
    </dgm:pt>
    <dgm:pt modelId="{CD77FBF5-3578-4BB0-8FB2-E93CDC88656A}" type="sibTrans" cxnId="{F1A8EE77-5E8D-4FB7-8121-6E0AD7F5ECBC}">
      <dgm:prSet/>
      <dgm:spPr/>
      <dgm:t>
        <a:bodyPr/>
        <a:lstStyle/>
        <a:p>
          <a:endParaRPr lang="de-DE"/>
        </a:p>
      </dgm:t>
    </dgm:pt>
    <dgm:pt modelId="{309B79F2-103D-4266-9AB4-1A8EEC9B6533}" type="pres">
      <dgm:prSet presAssocID="{4C3BCBA2-2603-4752-8B68-8E30A0C717F0}" presName="composite" presStyleCnt="0">
        <dgm:presLayoutVars>
          <dgm:chMax val="1"/>
          <dgm:dir/>
          <dgm:resizeHandles val="exact"/>
        </dgm:presLayoutVars>
      </dgm:prSet>
      <dgm:spPr/>
      <dgm:t>
        <a:bodyPr/>
        <a:lstStyle/>
        <a:p>
          <a:endParaRPr lang="de-DE"/>
        </a:p>
      </dgm:t>
    </dgm:pt>
    <dgm:pt modelId="{CED68F73-D997-48FB-AAF0-E10E45AD41B8}" type="pres">
      <dgm:prSet presAssocID="{4C3BCBA2-2603-4752-8B68-8E30A0C717F0}" presName="radial" presStyleCnt="0">
        <dgm:presLayoutVars>
          <dgm:animLvl val="ctr"/>
        </dgm:presLayoutVars>
      </dgm:prSet>
      <dgm:spPr/>
    </dgm:pt>
    <dgm:pt modelId="{F42EE117-092E-4917-9488-11AEA6FAEC2B}" type="pres">
      <dgm:prSet presAssocID="{8B901F64-A5C1-467B-B66B-A6B5AFC9422E}" presName="centerShape" presStyleLbl="vennNode1" presStyleIdx="0" presStyleCnt="11" custScaleX="155085" custScaleY="101424"/>
      <dgm:spPr/>
      <dgm:t>
        <a:bodyPr/>
        <a:lstStyle/>
        <a:p>
          <a:endParaRPr lang="de-DE"/>
        </a:p>
      </dgm:t>
    </dgm:pt>
    <dgm:pt modelId="{38F3FD94-34AF-4C34-9054-87425BFEFC83}" type="pres">
      <dgm:prSet presAssocID="{E8BDEBA1-2406-4B5F-8303-647933DC7494}" presName="node" presStyleLbl="vennNode1" presStyleIdx="1" presStyleCnt="11" custRadScaleRad="100327" custRadScaleInc="-12849">
        <dgm:presLayoutVars>
          <dgm:bulletEnabled val="1"/>
        </dgm:presLayoutVars>
      </dgm:prSet>
      <dgm:spPr/>
      <dgm:t>
        <a:bodyPr/>
        <a:lstStyle/>
        <a:p>
          <a:endParaRPr lang="de-DE"/>
        </a:p>
      </dgm:t>
    </dgm:pt>
    <dgm:pt modelId="{715BA0B1-FE92-4593-89DE-52E32BB22A31}" type="pres">
      <dgm:prSet presAssocID="{61678602-644C-411F-AD4F-8810DC46FA89}" presName="node" presStyleLbl="vennNode1" presStyleIdx="2" presStyleCnt="11" custScaleX="155085" custScaleY="101424" custRadScaleRad="100260" custRadScaleInc="11461">
        <dgm:presLayoutVars>
          <dgm:bulletEnabled val="1"/>
        </dgm:presLayoutVars>
      </dgm:prSet>
      <dgm:spPr/>
      <dgm:t>
        <a:bodyPr/>
        <a:lstStyle/>
        <a:p>
          <a:endParaRPr lang="de-DE"/>
        </a:p>
      </dgm:t>
    </dgm:pt>
    <dgm:pt modelId="{178BB6F6-0084-4525-9E4D-31BD0064D724}" type="pres">
      <dgm:prSet presAssocID="{F1552FFC-42CD-49F7-9E65-76DDC36525EF}" presName="node" presStyleLbl="vennNode1" presStyleIdx="3" presStyleCnt="11" custScaleX="155085" custScaleY="101424" custRadScaleRad="127018" custRadScaleInc="9725">
        <dgm:presLayoutVars>
          <dgm:bulletEnabled val="1"/>
        </dgm:presLayoutVars>
      </dgm:prSet>
      <dgm:spPr/>
      <dgm:t>
        <a:bodyPr/>
        <a:lstStyle/>
        <a:p>
          <a:endParaRPr lang="de-DE"/>
        </a:p>
      </dgm:t>
    </dgm:pt>
    <dgm:pt modelId="{4D42B813-23AE-4A20-B8DC-5ED298A0B48E}" type="pres">
      <dgm:prSet presAssocID="{0F521C06-73BA-49D8-9675-42F78C47F411}" presName="node" presStyleLbl="vennNode1" presStyleIdx="4" presStyleCnt="11" custScaleX="155085" custScaleY="101424">
        <dgm:presLayoutVars>
          <dgm:bulletEnabled val="1"/>
        </dgm:presLayoutVars>
      </dgm:prSet>
      <dgm:spPr/>
      <dgm:t>
        <a:bodyPr/>
        <a:lstStyle/>
        <a:p>
          <a:endParaRPr lang="de-DE"/>
        </a:p>
      </dgm:t>
    </dgm:pt>
    <dgm:pt modelId="{355D2890-744A-4504-8858-1EFB9B1886C1}" type="pres">
      <dgm:prSet presAssocID="{D427F3BC-2C26-433E-AD42-EAECE0A56A22}" presName="node" presStyleLbl="vennNode1" presStyleIdx="5" presStyleCnt="11" custScaleX="155085" custScaleY="101424" custRadScaleRad="120529" custRadScaleInc="-32885">
        <dgm:presLayoutVars>
          <dgm:bulletEnabled val="1"/>
        </dgm:presLayoutVars>
      </dgm:prSet>
      <dgm:spPr/>
      <dgm:t>
        <a:bodyPr/>
        <a:lstStyle/>
        <a:p>
          <a:endParaRPr lang="de-DE"/>
        </a:p>
      </dgm:t>
    </dgm:pt>
    <dgm:pt modelId="{21DA0DA6-3D88-4C19-9A77-E3BCCB5B5EA8}" type="pres">
      <dgm:prSet presAssocID="{606C68C9-E7E1-4049-A000-7FD6DF4B4763}" presName="node" presStyleLbl="vennNode1" presStyleIdx="6" presStyleCnt="11" custScaleX="155085" custScaleY="101424" custRadScaleRad="100405" custRadScaleInc="-14303">
        <dgm:presLayoutVars>
          <dgm:bulletEnabled val="1"/>
        </dgm:presLayoutVars>
      </dgm:prSet>
      <dgm:spPr/>
      <dgm:t>
        <a:bodyPr/>
        <a:lstStyle/>
        <a:p>
          <a:endParaRPr lang="de-DE"/>
        </a:p>
      </dgm:t>
    </dgm:pt>
    <dgm:pt modelId="{1C80D512-532B-4EC5-91CF-8022109CE0D5}" type="pres">
      <dgm:prSet presAssocID="{534C064F-7BFB-4113-830C-1C3B519FACCC}" presName="node" presStyleLbl="vennNode1" presStyleIdx="7" presStyleCnt="11" custScaleX="155085" custScaleY="101424" custRadScaleRad="124196" custRadScaleInc="24503">
        <dgm:presLayoutVars>
          <dgm:bulletEnabled val="1"/>
        </dgm:presLayoutVars>
      </dgm:prSet>
      <dgm:spPr/>
      <dgm:t>
        <a:bodyPr/>
        <a:lstStyle/>
        <a:p>
          <a:endParaRPr lang="de-DE"/>
        </a:p>
      </dgm:t>
    </dgm:pt>
    <dgm:pt modelId="{35EDCB57-3B17-4A69-8960-4674CB0C0B7C}" type="pres">
      <dgm:prSet presAssocID="{9599DF7F-B0EF-4A88-B776-8F8291707C6A}" presName="node" presStyleLbl="vennNode1" presStyleIdx="8" presStyleCnt="11" custScaleX="155085" custScaleY="101424" custRadScaleRad="117231" custRadScaleInc="7546">
        <dgm:presLayoutVars>
          <dgm:bulletEnabled val="1"/>
        </dgm:presLayoutVars>
      </dgm:prSet>
      <dgm:spPr/>
      <dgm:t>
        <a:bodyPr/>
        <a:lstStyle/>
        <a:p>
          <a:endParaRPr lang="de-DE"/>
        </a:p>
      </dgm:t>
    </dgm:pt>
    <dgm:pt modelId="{43A86EC5-3C86-4349-9C18-53A40D2042A6}" type="pres">
      <dgm:prSet presAssocID="{90D8775B-4607-431D-A0BF-C88D6237D77E}" presName="node" presStyleLbl="vennNode1" presStyleIdx="9" presStyleCnt="11" custScaleX="162388" custScaleY="101424" custRadScaleRad="121128" custRadScaleInc="-11381">
        <dgm:presLayoutVars>
          <dgm:bulletEnabled val="1"/>
        </dgm:presLayoutVars>
      </dgm:prSet>
      <dgm:spPr/>
      <dgm:t>
        <a:bodyPr/>
        <a:lstStyle/>
        <a:p>
          <a:endParaRPr lang="de-DE"/>
        </a:p>
      </dgm:t>
    </dgm:pt>
    <dgm:pt modelId="{055E5E56-63D8-4E5B-910B-CA741FE30D28}" type="pres">
      <dgm:prSet presAssocID="{42C93D9B-F35C-4C40-958C-7A15F33994A8}" presName="node" presStyleLbl="vennNode1" presStyleIdx="10" presStyleCnt="11" custScaleX="155085" custScaleY="101424" custRadScaleRad="112141" custRadScaleInc="-21743">
        <dgm:presLayoutVars>
          <dgm:bulletEnabled val="1"/>
        </dgm:presLayoutVars>
      </dgm:prSet>
      <dgm:spPr/>
      <dgm:t>
        <a:bodyPr/>
        <a:lstStyle/>
        <a:p>
          <a:endParaRPr lang="de-DE"/>
        </a:p>
      </dgm:t>
    </dgm:pt>
  </dgm:ptLst>
  <dgm:cxnLst>
    <dgm:cxn modelId="{65BAF378-C2E2-49BB-A321-483BCF61442D}" srcId="{8B901F64-A5C1-467B-B66B-A6B5AFC9422E}" destId="{9599DF7F-B0EF-4A88-B776-8F8291707C6A}" srcOrd="7" destOrd="0" parTransId="{6256DCAC-4CC0-4C22-8EF8-F12CE42495C6}" sibTransId="{470ACF5B-1A3C-4DEE-AD6E-AE4E7E425561}"/>
    <dgm:cxn modelId="{7D31A53D-8212-4ECF-BBF2-861F31E02F6C}" type="presOf" srcId="{42C93D9B-F35C-4C40-958C-7A15F33994A8}" destId="{055E5E56-63D8-4E5B-910B-CA741FE30D28}" srcOrd="0" destOrd="0" presId="urn:microsoft.com/office/officeart/2005/8/layout/radial3"/>
    <dgm:cxn modelId="{DF9BE477-343E-4D62-9808-063653B5C259}" srcId="{8B901F64-A5C1-467B-B66B-A6B5AFC9422E}" destId="{42C93D9B-F35C-4C40-958C-7A15F33994A8}" srcOrd="9" destOrd="0" parTransId="{23B23A19-1E0F-49DA-8B1A-DA508E537076}" sibTransId="{0A87EEB0-971E-4559-8113-076F922FDC46}"/>
    <dgm:cxn modelId="{EF44AE91-033D-47DB-A90E-50081B99C595}" srcId="{8B901F64-A5C1-467B-B66B-A6B5AFC9422E}" destId="{F1552FFC-42CD-49F7-9E65-76DDC36525EF}" srcOrd="2" destOrd="0" parTransId="{BED20DB5-88FB-4940-B5FF-DF888E19854F}" sibTransId="{C2E5EF9F-FB1A-4715-8DC4-DFBCD49FAB5D}"/>
    <dgm:cxn modelId="{D0A60A29-DD02-436F-9E97-5D99DAB7AB67}" type="presOf" srcId="{9599DF7F-B0EF-4A88-B776-8F8291707C6A}" destId="{35EDCB57-3B17-4A69-8960-4674CB0C0B7C}" srcOrd="0" destOrd="0" presId="urn:microsoft.com/office/officeart/2005/8/layout/radial3"/>
    <dgm:cxn modelId="{F58AD120-92AD-4ABE-AD87-65CB8D954975}" type="presOf" srcId="{90D8775B-4607-431D-A0BF-C88D6237D77E}" destId="{43A86EC5-3C86-4349-9C18-53A40D2042A6}" srcOrd="0" destOrd="0" presId="urn:microsoft.com/office/officeart/2005/8/layout/radial3"/>
    <dgm:cxn modelId="{3DFE7B76-79F2-453F-9B6E-06DF606A6257}" srcId="{8B901F64-A5C1-467B-B66B-A6B5AFC9422E}" destId="{534C064F-7BFB-4113-830C-1C3B519FACCC}" srcOrd="6" destOrd="0" parTransId="{829CF375-2BA1-4CA5-8B6B-2FA887A4F5E6}" sibTransId="{10FA4849-9459-40B7-B29F-1C24069C291E}"/>
    <dgm:cxn modelId="{90224EC4-86B8-4F18-9EAD-F2899812C459}" srcId="{8B901F64-A5C1-467B-B66B-A6B5AFC9422E}" destId="{606C68C9-E7E1-4049-A000-7FD6DF4B4763}" srcOrd="5" destOrd="0" parTransId="{3907333D-1372-45F3-934D-32B3930903FA}" sibTransId="{2A690A34-AEB2-4FDC-97C4-BF2831685606}"/>
    <dgm:cxn modelId="{A2495194-EAB5-4AD0-8C6D-542F7F0971EF}" srcId="{8B901F64-A5C1-467B-B66B-A6B5AFC9422E}" destId="{61678602-644C-411F-AD4F-8810DC46FA89}" srcOrd="1" destOrd="0" parTransId="{68CA5A03-C8DF-439E-AF0A-97D98CA38905}" sibTransId="{54A8759D-6EB4-4737-A760-A4A97E316564}"/>
    <dgm:cxn modelId="{82FD2146-871A-46A6-977F-F9DA2268B619}" type="presOf" srcId="{F1552FFC-42CD-49F7-9E65-76DDC36525EF}" destId="{178BB6F6-0084-4525-9E4D-31BD0064D724}" srcOrd="0" destOrd="0" presId="urn:microsoft.com/office/officeart/2005/8/layout/radial3"/>
    <dgm:cxn modelId="{505D4959-7851-4FD0-B1FB-15F95475C43E}" srcId="{8B901F64-A5C1-467B-B66B-A6B5AFC9422E}" destId="{0F521C06-73BA-49D8-9675-42F78C47F411}" srcOrd="3" destOrd="0" parTransId="{BC01DB96-4865-4B58-9787-1C0BF4FE8F94}" sibTransId="{A892B400-9BE0-4B76-87EB-01E9B1C3CC28}"/>
    <dgm:cxn modelId="{F1A8EE77-5E8D-4FB7-8121-6E0AD7F5ECBC}" srcId="{8B901F64-A5C1-467B-B66B-A6B5AFC9422E}" destId="{E8BDEBA1-2406-4B5F-8303-647933DC7494}" srcOrd="0" destOrd="0" parTransId="{EE543BA7-4B6A-4CED-9BD9-3C2B290BD806}" sibTransId="{CD77FBF5-3578-4BB0-8FB2-E93CDC88656A}"/>
    <dgm:cxn modelId="{82809F8A-1B81-48CC-97FC-3A35379399E7}" srcId="{8B901F64-A5C1-467B-B66B-A6B5AFC9422E}" destId="{90D8775B-4607-431D-A0BF-C88D6237D77E}" srcOrd="8" destOrd="0" parTransId="{226E49CA-E9F1-45FE-9104-02B08F41A3AB}" sibTransId="{2FBCC26C-E6BB-46DA-9581-4349E6C25DD1}"/>
    <dgm:cxn modelId="{C4B44264-D02B-4457-BC8B-7B271E64FEB7}" type="presOf" srcId="{4C3BCBA2-2603-4752-8B68-8E30A0C717F0}" destId="{309B79F2-103D-4266-9AB4-1A8EEC9B6533}" srcOrd="0" destOrd="0" presId="urn:microsoft.com/office/officeart/2005/8/layout/radial3"/>
    <dgm:cxn modelId="{6661F9DD-CDC2-4CF8-9B8C-0730795F2F7C}" srcId="{4C3BCBA2-2603-4752-8B68-8E30A0C717F0}" destId="{8B901F64-A5C1-467B-B66B-A6B5AFC9422E}" srcOrd="0" destOrd="0" parTransId="{25304529-B887-41BD-B924-1ED46601D405}" sibTransId="{BF554453-0817-4937-8404-08755C1B8949}"/>
    <dgm:cxn modelId="{2AF4383B-FD25-4464-BB91-E4F0B58B4A70}" type="presOf" srcId="{D427F3BC-2C26-433E-AD42-EAECE0A56A22}" destId="{355D2890-744A-4504-8858-1EFB9B1886C1}" srcOrd="0" destOrd="0" presId="urn:microsoft.com/office/officeart/2005/8/layout/radial3"/>
    <dgm:cxn modelId="{E00026DC-4ADF-4884-940A-FAABB63C86AC}" type="presOf" srcId="{E8BDEBA1-2406-4B5F-8303-647933DC7494}" destId="{38F3FD94-34AF-4C34-9054-87425BFEFC83}" srcOrd="0" destOrd="0" presId="urn:microsoft.com/office/officeart/2005/8/layout/radial3"/>
    <dgm:cxn modelId="{85A3466D-3C28-495C-9446-3136E1CA5889}" srcId="{8B901F64-A5C1-467B-B66B-A6B5AFC9422E}" destId="{D427F3BC-2C26-433E-AD42-EAECE0A56A22}" srcOrd="4" destOrd="0" parTransId="{CA5E9F27-77C2-4946-92F6-338917A5055C}" sibTransId="{3F628BD7-8DAE-4F5A-B959-79899B6D0A9B}"/>
    <dgm:cxn modelId="{6CF51E41-5BF4-40D4-B176-B77E0F66CDF1}" type="presOf" srcId="{534C064F-7BFB-4113-830C-1C3B519FACCC}" destId="{1C80D512-532B-4EC5-91CF-8022109CE0D5}" srcOrd="0" destOrd="0" presId="urn:microsoft.com/office/officeart/2005/8/layout/radial3"/>
    <dgm:cxn modelId="{01AFEC9F-9532-44C3-9960-8322A96944F3}" type="presOf" srcId="{0F521C06-73BA-49D8-9675-42F78C47F411}" destId="{4D42B813-23AE-4A20-B8DC-5ED298A0B48E}" srcOrd="0" destOrd="0" presId="urn:microsoft.com/office/officeart/2005/8/layout/radial3"/>
    <dgm:cxn modelId="{93533A09-7A41-4A43-BABF-1C9BEAD755E0}" type="presOf" srcId="{61678602-644C-411F-AD4F-8810DC46FA89}" destId="{715BA0B1-FE92-4593-89DE-52E32BB22A31}" srcOrd="0" destOrd="0" presId="urn:microsoft.com/office/officeart/2005/8/layout/radial3"/>
    <dgm:cxn modelId="{022E422F-1DC0-4A1E-BBCD-CDDFC19C13F6}" type="presOf" srcId="{606C68C9-E7E1-4049-A000-7FD6DF4B4763}" destId="{21DA0DA6-3D88-4C19-9A77-E3BCCB5B5EA8}" srcOrd="0" destOrd="0" presId="urn:microsoft.com/office/officeart/2005/8/layout/radial3"/>
    <dgm:cxn modelId="{F2F87087-2C79-407A-AA3D-CF710704355C}" type="presOf" srcId="{8B901F64-A5C1-467B-B66B-A6B5AFC9422E}" destId="{F42EE117-092E-4917-9488-11AEA6FAEC2B}" srcOrd="0" destOrd="0" presId="urn:microsoft.com/office/officeart/2005/8/layout/radial3"/>
    <dgm:cxn modelId="{94E6E651-9A2A-419F-A128-C84D4F6CB838}" type="presParOf" srcId="{309B79F2-103D-4266-9AB4-1A8EEC9B6533}" destId="{CED68F73-D997-48FB-AAF0-E10E45AD41B8}" srcOrd="0" destOrd="0" presId="urn:microsoft.com/office/officeart/2005/8/layout/radial3"/>
    <dgm:cxn modelId="{45D22C4B-76BB-40EE-B9B4-9C7EDC31A140}" type="presParOf" srcId="{CED68F73-D997-48FB-AAF0-E10E45AD41B8}" destId="{F42EE117-092E-4917-9488-11AEA6FAEC2B}" srcOrd="0" destOrd="0" presId="urn:microsoft.com/office/officeart/2005/8/layout/radial3"/>
    <dgm:cxn modelId="{4547C7C6-44F7-49E3-B498-BF4F0E16EBCF}" type="presParOf" srcId="{CED68F73-D997-48FB-AAF0-E10E45AD41B8}" destId="{38F3FD94-34AF-4C34-9054-87425BFEFC83}" srcOrd="1" destOrd="0" presId="urn:microsoft.com/office/officeart/2005/8/layout/radial3"/>
    <dgm:cxn modelId="{6B85CECA-9EAB-49A7-B059-AF6301B6829E}" type="presParOf" srcId="{CED68F73-D997-48FB-AAF0-E10E45AD41B8}" destId="{715BA0B1-FE92-4593-89DE-52E32BB22A31}" srcOrd="2" destOrd="0" presId="urn:microsoft.com/office/officeart/2005/8/layout/radial3"/>
    <dgm:cxn modelId="{ADE2DF98-DBD5-4B0E-A5FB-93DCFFFA5367}" type="presParOf" srcId="{CED68F73-D997-48FB-AAF0-E10E45AD41B8}" destId="{178BB6F6-0084-4525-9E4D-31BD0064D724}" srcOrd="3" destOrd="0" presId="urn:microsoft.com/office/officeart/2005/8/layout/radial3"/>
    <dgm:cxn modelId="{6F1ED8CE-43E3-434F-880B-FED877C97061}" type="presParOf" srcId="{CED68F73-D997-48FB-AAF0-E10E45AD41B8}" destId="{4D42B813-23AE-4A20-B8DC-5ED298A0B48E}" srcOrd="4" destOrd="0" presId="urn:microsoft.com/office/officeart/2005/8/layout/radial3"/>
    <dgm:cxn modelId="{A25D2C27-61A1-45A1-9700-659D3281E1CE}" type="presParOf" srcId="{CED68F73-D997-48FB-AAF0-E10E45AD41B8}" destId="{355D2890-744A-4504-8858-1EFB9B1886C1}" srcOrd="5" destOrd="0" presId="urn:microsoft.com/office/officeart/2005/8/layout/radial3"/>
    <dgm:cxn modelId="{B7C70E51-F28F-46C2-925B-CC0CBCB8A2E1}" type="presParOf" srcId="{CED68F73-D997-48FB-AAF0-E10E45AD41B8}" destId="{21DA0DA6-3D88-4C19-9A77-E3BCCB5B5EA8}" srcOrd="6" destOrd="0" presId="urn:microsoft.com/office/officeart/2005/8/layout/radial3"/>
    <dgm:cxn modelId="{5E1BFD97-5FF4-4F22-A357-A436556B16C7}" type="presParOf" srcId="{CED68F73-D997-48FB-AAF0-E10E45AD41B8}" destId="{1C80D512-532B-4EC5-91CF-8022109CE0D5}" srcOrd="7" destOrd="0" presId="urn:microsoft.com/office/officeart/2005/8/layout/radial3"/>
    <dgm:cxn modelId="{B45080B2-0EAD-4C83-BA13-945AF7225665}" type="presParOf" srcId="{CED68F73-D997-48FB-AAF0-E10E45AD41B8}" destId="{35EDCB57-3B17-4A69-8960-4674CB0C0B7C}" srcOrd="8" destOrd="0" presId="urn:microsoft.com/office/officeart/2005/8/layout/radial3"/>
    <dgm:cxn modelId="{DC5E8666-79CD-4082-B733-3815DA2CF18F}" type="presParOf" srcId="{CED68F73-D997-48FB-AAF0-E10E45AD41B8}" destId="{43A86EC5-3C86-4349-9C18-53A40D2042A6}" srcOrd="9" destOrd="0" presId="urn:microsoft.com/office/officeart/2005/8/layout/radial3"/>
    <dgm:cxn modelId="{5EFFDB52-B2DC-4BFD-8656-BA85FCA1596B}" type="presParOf" srcId="{CED68F73-D997-48FB-AAF0-E10E45AD41B8}" destId="{055E5E56-63D8-4E5B-910B-CA741FE30D28}" srcOrd="10" destOrd="0" presId="urn:microsoft.com/office/officeart/2005/8/layout/radial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2709C050-073D-4505-B0C7-BBB23997E153}"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92C748DB-7DD8-42B9-B1F4-F60D1BC18B38}">
      <dgm:prSet phldrT="[Text]"/>
      <dgm:spPr>
        <a:solidFill>
          <a:srgbClr val="FFC000"/>
        </a:solidFill>
      </dgm:spPr>
      <dgm:t>
        <a:bodyPr/>
        <a:lstStyle/>
        <a:p>
          <a:r>
            <a:rPr lang="de-DE" b="1" smtClean="0">
              <a:solidFill>
                <a:srgbClr val="3B3B3A"/>
              </a:solidFill>
            </a:rPr>
            <a:t>anonym</a:t>
          </a:r>
          <a:endParaRPr lang="de-DE" dirty="0"/>
        </a:p>
      </dgm:t>
    </dgm:pt>
    <dgm:pt modelId="{97ABB324-2A0A-445D-B6F4-622A798A20DC}" type="parTrans" cxnId="{D1D267FB-0E9C-48FC-8AFB-8B26A3675CE8}">
      <dgm:prSet/>
      <dgm:spPr/>
      <dgm:t>
        <a:bodyPr/>
        <a:lstStyle/>
        <a:p>
          <a:endParaRPr lang="de-DE"/>
        </a:p>
      </dgm:t>
    </dgm:pt>
    <dgm:pt modelId="{A176D72C-F97C-4257-9EDD-CECECDE5DD74}" type="sibTrans" cxnId="{D1D267FB-0E9C-48FC-8AFB-8B26A3675CE8}">
      <dgm:prSet/>
      <dgm:spPr/>
      <dgm:t>
        <a:bodyPr/>
        <a:lstStyle/>
        <a:p>
          <a:endParaRPr lang="de-DE"/>
        </a:p>
      </dgm:t>
    </dgm:pt>
    <dgm:pt modelId="{ABFF6EB7-1FF9-4DC2-AFFB-7DBA49F9F652}">
      <dgm:prSet/>
      <dgm:spPr>
        <a:solidFill>
          <a:srgbClr val="92D050"/>
        </a:solidFill>
      </dgm:spPr>
      <dgm:t>
        <a:bodyPr/>
        <a:lstStyle/>
        <a:p>
          <a:r>
            <a:rPr lang="de-DE" b="1" smtClean="0">
              <a:solidFill>
                <a:srgbClr val="3B3B3A"/>
              </a:solidFill>
            </a:rPr>
            <a:t>freiwillig</a:t>
          </a:r>
          <a:r>
            <a:rPr lang="de-DE" smtClean="0">
              <a:solidFill>
                <a:srgbClr val="3B3B3A"/>
              </a:solidFill>
            </a:rPr>
            <a:t> </a:t>
          </a:r>
          <a:endParaRPr lang="de-DE" dirty="0" smtClean="0">
            <a:solidFill>
              <a:srgbClr val="3B3B3A"/>
            </a:solidFill>
          </a:endParaRPr>
        </a:p>
      </dgm:t>
    </dgm:pt>
    <dgm:pt modelId="{9AB0295C-036E-4AAC-B6F4-B479BF773D0F}" type="parTrans" cxnId="{A42C1FC5-533E-4CEA-9692-F9EDCF756EEA}">
      <dgm:prSet/>
      <dgm:spPr/>
      <dgm:t>
        <a:bodyPr/>
        <a:lstStyle/>
        <a:p>
          <a:endParaRPr lang="de-DE"/>
        </a:p>
      </dgm:t>
    </dgm:pt>
    <dgm:pt modelId="{1331D741-9621-45D8-81E0-FDB2FF6C2DD7}" type="sibTrans" cxnId="{A42C1FC5-533E-4CEA-9692-F9EDCF756EEA}">
      <dgm:prSet/>
      <dgm:spPr/>
      <dgm:t>
        <a:bodyPr/>
        <a:lstStyle/>
        <a:p>
          <a:endParaRPr lang="de-DE"/>
        </a:p>
      </dgm:t>
    </dgm:pt>
    <dgm:pt modelId="{0BF3EFA3-0639-408C-8B0B-813CD85D184A}">
      <dgm:prSet/>
      <dgm:spPr>
        <a:solidFill>
          <a:srgbClr val="0070C0"/>
        </a:solidFill>
      </dgm:spPr>
      <dgm:t>
        <a:bodyPr/>
        <a:lstStyle/>
        <a:p>
          <a:r>
            <a:rPr lang="de-DE" b="1" smtClean="0">
              <a:solidFill>
                <a:srgbClr val="3B3B3A"/>
              </a:solidFill>
            </a:rPr>
            <a:t>sanktionsfrei</a:t>
          </a:r>
          <a:endParaRPr lang="de-DE" b="1" dirty="0" smtClean="0">
            <a:solidFill>
              <a:srgbClr val="3B3B3A"/>
            </a:solidFill>
          </a:endParaRPr>
        </a:p>
      </dgm:t>
    </dgm:pt>
    <dgm:pt modelId="{BD35FD37-B874-42C3-A454-81DC7A328DB7}" type="parTrans" cxnId="{CEE4AB49-2900-4D61-A94D-15BEDEA5007A}">
      <dgm:prSet/>
      <dgm:spPr/>
      <dgm:t>
        <a:bodyPr/>
        <a:lstStyle/>
        <a:p>
          <a:endParaRPr lang="de-DE"/>
        </a:p>
      </dgm:t>
    </dgm:pt>
    <dgm:pt modelId="{B76F0CB4-BA97-4A2C-8776-B6C2CBFF8ADD}" type="sibTrans" cxnId="{CEE4AB49-2900-4D61-A94D-15BEDEA5007A}">
      <dgm:prSet/>
      <dgm:spPr/>
      <dgm:t>
        <a:bodyPr/>
        <a:lstStyle/>
        <a:p>
          <a:endParaRPr lang="de-DE"/>
        </a:p>
      </dgm:t>
    </dgm:pt>
    <dgm:pt modelId="{76725CA4-870D-4395-B924-3539C42BC2CB}">
      <dgm:prSet/>
      <dgm:spPr>
        <a:solidFill>
          <a:srgbClr val="00B050"/>
        </a:solidFill>
      </dgm:spPr>
      <dgm:t>
        <a:bodyPr/>
        <a:lstStyle/>
        <a:p>
          <a:r>
            <a:rPr lang="de-DE" smtClean="0">
              <a:solidFill>
                <a:srgbClr val="3B3B3A"/>
              </a:solidFill>
            </a:rPr>
            <a:t>ein Instrument des klinischen Risikomanagements</a:t>
          </a:r>
          <a:endParaRPr lang="de-DE" dirty="0">
            <a:solidFill>
              <a:srgbClr val="3B3B3A"/>
            </a:solidFill>
          </a:endParaRPr>
        </a:p>
      </dgm:t>
    </dgm:pt>
    <dgm:pt modelId="{1D954763-D27D-4A51-ABF4-7E9304001B34}" type="parTrans" cxnId="{48AB115C-4DE9-48CD-8C10-42107C60168A}">
      <dgm:prSet/>
      <dgm:spPr/>
      <dgm:t>
        <a:bodyPr/>
        <a:lstStyle/>
        <a:p>
          <a:endParaRPr lang="de-DE"/>
        </a:p>
      </dgm:t>
    </dgm:pt>
    <dgm:pt modelId="{31A2D189-3822-438F-BFFA-A60FDBFD754C}" type="sibTrans" cxnId="{48AB115C-4DE9-48CD-8C10-42107C60168A}">
      <dgm:prSet/>
      <dgm:spPr/>
      <dgm:t>
        <a:bodyPr/>
        <a:lstStyle/>
        <a:p>
          <a:endParaRPr lang="de-DE"/>
        </a:p>
      </dgm:t>
    </dgm:pt>
    <dgm:pt modelId="{BDAA4018-05D7-4C1B-9BE8-1CA443FE8C4F}" type="pres">
      <dgm:prSet presAssocID="{2709C050-073D-4505-B0C7-BBB23997E153}" presName="Name0" presStyleCnt="0">
        <dgm:presLayoutVars>
          <dgm:chMax val="7"/>
          <dgm:chPref val="7"/>
          <dgm:dir/>
        </dgm:presLayoutVars>
      </dgm:prSet>
      <dgm:spPr/>
      <dgm:t>
        <a:bodyPr/>
        <a:lstStyle/>
        <a:p>
          <a:endParaRPr lang="de-DE"/>
        </a:p>
      </dgm:t>
    </dgm:pt>
    <dgm:pt modelId="{02D8F85C-23D9-490B-B07E-3C8A2A1094A5}" type="pres">
      <dgm:prSet presAssocID="{2709C050-073D-4505-B0C7-BBB23997E153}" presName="Name1" presStyleCnt="0"/>
      <dgm:spPr/>
    </dgm:pt>
    <dgm:pt modelId="{4A1C7133-8DA6-47E5-AEA3-6F94EA075726}" type="pres">
      <dgm:prSet presAssocID="{2709C050-073D-4505-B0C7-BBB23997E153}" presName="cycle" presStyleCnt="0"/>
      <dgm:spPr/>
    </dgm:pt>
    <dgm:pt modelId="{74DF4846-FE98-4098-9444-7B10554ED73C}" type="pres">
      <dgm:prSet presAssocID="{2709C050-073D-4505-B0C7-BBB23997E153}" presName="srcNode" presStyleLbl="node1" presStyleIdx="0" presStyleCnt="4"/>
      <dgm:spPr/>
    </dgm:pt>
    <dgm:pt modelId="{E486BB24-0259-4192-A8AA-C5F3F55B9682}" type="pres">
      <dgm:prSet presAssocID="{2709C050-073D-4505-B0C7-BBB23997E153}" presName="conn" presStyleLbl="parChTrans1D2" presStyleIdx="0" presStyleCnt="1"/>
      <dgm:spPr/>
      <dgm:t>
        <a:bodyPr/>
        <a:lstStyle/>
        <a:p>
          <a:endParaRPr lang="de-DE"/>
        </a:p>
      </dgm:t>
    </dgm:pt>
    <dgm:pt modelId="{3F11C2A4-32AE-4E6A-80BD-2EC321A7BD69}" type="pres">
      <dgm:prSet presAssocID="{2709C050-073D-4505-B0C7-BBB23997E153}" presName="extraNode" presStyleLbl="node1" presStyleIdx="0" presStyleCnt="4"/>
      <dgm:spPr/>
    </dgm:pt>
    <dgm:pt modelId="{EDF38856-807F-402F-973A-978A53F4E9A2}" type="pres">
      <dgm:prSet presAssocID="{2709C050-073D-4505-B0C7-BBB23997E153}" presName="dstNode" presStyleLbl="node1" presStyleIdx="0" presStyleCnt="4"/>
      <dgm:spPr/>
    </dgm:pt>
    <dgm:pt modelId="{A8BC6B40-18B2-4B3E-8BA1-D103FAE69AAD}" type="pres">
      <dgm:prSet presAssocID="{92C748DB-7DD8-42B9-B1F4-F60D1BC18B38}" presName="text_1" presStyleLbl="node1" presStyleIdx="0" presStyleCnt="4">
        <dgm:presLayoutVars>
          <dgm:bulletEnabled val="1"/>
        </dgm:presLayoutVars>
      </dgm:prSet>
      <dgm:spPr/>
      <dgm:t>
        <a:bodyPr/>
        <a:lstStyle/>
        <a:p>
          <a:endParaRPr lang="de-DE"/>
        </a:p>
      </dgm:t>
    </dgm:pt>
    <dgm:pt modelId="{9BDEB1F1-C0C5-434E-B147-E3FBEAEAE97D}" type="pres">
      <dgm:prSet presAssocID="{92C748DB-7DD8-42B9-B1F4-F60D1BC18B38}" presName="accent_1" presStyleCnt="0"/>
      <dgm:spPr/>
    </dgm:pt>
    <dgm:pt modelId="{E529BE69-58D9-4DA0-8C54-14A7F9D7152F}" type="pres">
      <dgm:prSet presAssocID="{92C748DB-7DD8-42B9-B1F4-F60D1BC18B38}" presName="accentRepeatNode" presStyleLbl="solidFgAcc1" presStyleIdx="0" presStyleCnt="4"/>
      <dgm:spPr/>
    </dgm:pt>
    <dgm:pt modelId="{9C951DCB-D58A-4213-A038-4CADB1025080}" type="pres">
      <dgm:prSet presAssocID="{ABFF6EB7-1FF9-4DC2-AFFB-7DBA49F9F652}" presName="text_2" presStyleLbl="node1" presStyleIdx="1" presStyleCnt="4">
        <dgm:presLayoutVars>
          <dgm:bulletEnabled val="1"/>
        </dgm:presLayoutVars>
      </dgm:prSet>
      <dgm:spPr/>
      <dgm:t>
        <a:bodyPr/>
        <a:lstStyle/>
        <a:p>
          <a:endParaRPr lang="de-DE"/>
        </a:p>
      </dgm:t>
    </dgm:pt>
    <dgm:pt modelId="{2792C00E-1AE6-4634-AA6A-B068F67D07D9}" type="pres">
      <dgm:prSet presAssocID="{ABFF6EB7-1FF9-4DC2-AFFB-7DBA49F9F652}" presName="accent_2" presStyleCnt="0"/>
      <dgm:spPr/>
    </dgm:pt>
    <dgm:pt modelId="{19F92688-2301-4EF3-B7EF-C66721A493CA}" type="pres">
      <dgm:prSet presAssocID="{ABFF6EB7-1FF9-4DC2-AFFB-7DBA49F9F652}" presName="accentRepeatNode" presStyleLbl="solidFgAcc1" presStyleIdx="1" presStyleCnt="4"/>
      <dgm:spPr/>
    </dgm:pt>
    <dgm:pt modelId="{7FB24F88-E867-4B84-85D3-A5F99524FA07}" type="pres">
      <dgm:prSet presAssocID="{0BF3EFA3-0639-408C-8B0B-813CD85D184A}" presName="text_3" presStyleLbl="node1" presStyleIdx="2" presStyleCnt="4">
        <dgm:presLayoutVars>
          <dgm:bulletEnabled val="1"/>
        </dgm:presLayoutVars>
      </dgm:prSet>
      <dgm:spPr/>
      <dgm:t>
        <a:bodyPr/>
        <a:lstStyle/>
        <a:p>
          <a:endParaRPr lang="de-DE"/>
        </a:p>
      </dgm:t>
    </dgm:pt>
    <dgm:pt modelId="{CBDA9752-931A-42D1-8F55-99AFC767C2F6}" type="pres">
      <dgm:prSet presAssocID="{0BF3EFA3-0639-408C-8B0B-813CD85D184A}" presName="accent_3" presStyleCnt="0"/>
      <dgm:spPr/>
    </dgm:pt>
    <dgm:pt modelId="{53CE2A11-54A6-4282-8040-DE47E53CECF8}" type="pres">
      <dgm:prSet presAssocID="{0BF3EFA3-0639-408C-8B0B-813CD85D184A}" presName="accentRepeatNode" presStyleLbl="solidFgAcc1" presStyleIdx="2" presStyleCnt="4"/>
      <dgm:spPr/>
    </dgm:pt>
    <dgm:pt modelId="{87555758-92A4-4BF4-9143-E076282D9D38}" type="pres">
      <dgm:prSet presAssocID="{76725CA4-870D-4395-B924-3539C42BC2CB}" presName="text_4" presStyleLbl="node1" presStyleIdx="3" presStyleCnt="4">
        <dgm:presLayoutVars>
          <dgm:bulletEnabled val="1"/>
        </dgm:presLayoutVars>
      </dgm:prSet>
      <dgm:spPr/>
      <dgm:t>
        <a:bodyPr/>
        <a:lstStyle/>
        <a:p>
          <a:endParaRPr lang="de-DE"/>
        </a:p>
      </dgm:t>
    </dgm:pt>
    <dgm:pt modelId="{5F19C3E5-D4C5-483C-B79F-ED919D8FD4AE}" type="pres">
      <dgm:prSet presAssocID="{76725CA4-870D-4395-B924-3539C42BC2CB}" presName="accent_4" presStyleCnt="0"/>
      <dgm:spPr/>
    </dgm:pt>
    <dgm:pt modelId="{2CF0EE63-FCA9-4530-8337-A4C5038406E7}" type="pres">
      <dgm:prSet presAssocID="{76725CA4-870D-4395-B924-3539C42BC2CB}" presName="accentRepeatNode" presStyleLbl="solidFgAcc1" presStyleIdx="3" presStyleCnt="4"/>
      <dgm:spPr/>
    </dgm:pt>
  </dgm:ptLst>
  <dgm:cxnLst>
    <dgm:cxn modelId="{358026D4-9073-4C0B-9E30-A2B4D50EF4DA}" type="presOf" srcId="{76725CA4-870D-4395-B924-3539C42BC2CB}" destId="{87555758-92A4-4BF4-9143-E076282D9D38}" srcOrd="0" destOrd="0" presId="urn:microsoft.com/office/officeart/2008/layout/VerticalCurvedList"/>
    <dgm:cxn modelId="{5CB29E4E-E212-42CF-9FA5-04D8A7C5C431}" type="presOf" srcId="{2709C050-073D-4505-B0C7-BBB23997E153}" destId="{BDAA4018-05D7-4C1B-9BE8-1CA443FE8C4F}" srcOrd="0" destOrd="0" presId="urn:microsoft.com/office/officeart/2008/layout/VerticalCurvedList"/>
    <dgm:cxn modelId="{EED0C909-BA4E-4187-B7C2-278A304A5D26}" type="presOf" srcId="{0BF3EFA3-0639-408C-8B0B-813CD85D184A}" destId="{7FB24F88-E867-4B84-85D3-A5F99524FA07}" srcOrd="0" destOrd="0" presId="urn:microsoft.com/office/officeart/2008/layout/VerticalCurvedList"/>
    <dgm:cxn modelId="{CEE4AB49-2900-4D61-A94D-15BEDEA5007A}" srcId="{2709C050-073D-4505-B0C7-BBB23997E153}" destId="{0BF3EFA3-0639-408C-8B0B-813CD85D184A}" srcOrd="2" destOrd="0" parTransId="{BD35FD37-B874-42C3-A454-81DC7A328DB7}" sibTransId="{B76F0CB4-BA97-4A2C-8776-B6C2CBFF8ADD}"/>
    <dgm:cxn modelId="{D1D267FB-0E9C-48FC-8AFB-8B26A3675CE8}" srcId="{2709C050-073D-4505-B0C7-BBB23997E153}" destId="{92C748DB-7DD8-42B9-B1F4-F60D1BC18B38}" srcOrd="0" destOrd="0" parTransId="{97ABB324-2A0A-445D-B6F4-622A798A20DC}" sibTransId="{A176D72C-F97C-4257-9EDD-CECECDE5DD74}"/>
    <dgm:cxn modelId="{112ABFC4-0403-419A-973A-FE2067146A91}" type="presOf" srcId="{ABFF6EB7-1FF9-4DC2-AFFB-7DBA49F9F652}" destId="{9C951DCB-D58A-4213-A038-4CADB1025080}" srcOrd="0" destOrd="0" presId="urn:microsoft.com/office/officeart/2008/layout/VerticalCurvedList"/>
    <dgm:cxn modelId="{48AB115C-4DE9-48CD-8C10-42107C60168A}" srcId="{2709C050-073D-4505-B0C7-BBB23997E153}" destId="{76725CA4-870D-4395-B924-3539C42BC2CB}" srcOrd="3" destOrd="0" parTransId="{1D954763-D27D-4A51-ABF4-7E9304001B34}" sibTransId="{31A2D189-3822-438F-BFFA-A60FDBFD754C}"/>
    <dgm:cxn modelId="{2E82AD44-77AF-4C81-B6CF-3BB4BA0F7C01}" type="presOf" srcId="{92C748DB-7DD8-42B9-B1F4-F60D1BC18B38}" destId="{A8BC6B40-18B2-4B3E-8BA1-D103FAE69AAD}" srcOrd="0" destOrd="0" presId="urn:microsoft.com/office/officeart/2008/layout/VerticalCurvedList"/>
    <dgm:cxn modelId="{A42C1FC5-533E-4CEA-9692-F9EDCF756EEA}" srcId="{2709C050-073D-4505-B0C7-BBB23997E153}" destId="{ABFF6EB7-1FF9-4DC2-AFFB-7DBA49F9F652}" srcOrd="1" destOrd="0" parTransId="{9AB0295C-036E-4AAC-B6F4-B479BF773D0F}" sibTransId="{1331D741-9621-45D8-81E0-FDB2FF6C2DD7}"/>
    <dgm:cxn modelId="{3E1F7D1F-68DD-485D-859D-A9042FC2BBB1}" type="presOf" srcId="{A176D72C-F97C-4257-9EDD-CECECDE5DD74}" destId="{E486BB24-0259-4192-A8AA-C5F3F55B9682}" srcOrd="0" destOrd="0" presId="urn:microsoft.com/office/officeart/2008/layout/VerticalCurvedList"/>
    <dgm:cxn modelId="{2B5B18E0-06C5-45CC-9FD5-C1AC375414FC}" type="presParOf" srcId="{BDAA4018-05D7-4C1B-9BE8-1CA443FE8C4F}" destId="{02D8F85C-23D9-490B-B07E-3C8A2A1094A5}" srcOrd="0" destOrd="0" presId="urn:microsoft.com/office/officeart/2008/layout/VerticalCurvedList"/>
    <dgm:cxn modelId="{757A53EC-8B34-429B-B78D-71ACE7E0D743}" type="presParOf" srcId="{02D8F85C-23D9-490B-B07E-3C8A2A1094A5}" destId="{4A1C7133-8DA6-47E5-AEA3-6F94EA075726}" srcOrd="0" destOrd="0" presId="urn:microsoft.com/office/officeart/2008/layout/VerticalCurvedList"/>
    <dgm:cxn modelId="{2501C58A-0E3A-4A46-BE3F-8D2E7BE30812}" type="presParOf" srcId="{4A1C7133-8DA6-47E5-AEA3-6F94EA075726}" destId="{74DF4846-FE98-4098-9444-7B10554ED73C}" srcOrd="0" destOrd="0" presId="urn:microsoft.com/office/officeart/2008/layout/VerticalCurvedList"/>
    <dgm:cxn modelId="{50CCAD08-6122-40B8-8BC3-FEDBAB9D93DF}" type="presParOf" srcId="{4A1C7133-8DA6-47E5-AEA3-6F94EA075726}" destId="{E486BB24-0259-4192-A8AA-C5F3F55B9682}" srcOrd="1" destOrd="0" presId="urn:microsoft.com/office/officeart/2008/layout/VerticalCurvedList"/>
    <dgm:cxn modelId="{5484C0AF-391F-4D9D-8F01-A694B2A64FEE}" type="presParOf" srcId="{4A1C7133-8DA6-47E5-AEA3-6F94EA075726}" destId="{3F11C2A4-32AE-4E6A-80BD-2EC321A7BD69}" srcOrd="2" destOrd="0" presId="urn:microsoft.com/office/officeart/2008/layout/VerticalCurvedList"/>
    <dgm:cxn modelId="{B42720DF-04EA-4D6A-8964-302394C16AE1}" type="presParOf" srcId="{4A1C7133-8DA6-47E5-AEA3-6F94EA075726}" destId="{EDF38856-807F-402F-973A-978A53F4E9A2}" srcOrd="3" destOrd="0" presId="urn:microsoft.com/office/officeart/2008/layout/VerticalCurvedList"/>
    <dgm:cxn modelId="{77286EEF-B481-43B4-B939-95A29DEA2E19}" type="presParOf" srcId="{02D8F85C-23D9-490B-B07E-3C8A2A1094A5}" destId="{A8BC6B40-18B2-4B3E-8BA1-D103FAE69AAD}" srcOrd="1" destOrd="0" presId="urn:microsoft.com/office/officeart/2008/layout/VerticalCurvedList"/>
    <dgm:cxn modelId="{9D5A5994-C846-4A3C-9C7A-6781A79DE90D}" type="presParOf" srcId="{02D8F85C-23D9-490B-B07E-3C8A2A1094A5}" destId="{9BDEB1F1-C0C5-434E-B147-E3FBEAEAE97D}" srcOrd="2" destOrd="0" presId="urn:microsoft.com/office/officeart/2008/layout/VerticalCurvedList"/>
    <dgm:cxn modelId="{880AE464-7CB0-43BF-A8B9-2226CBDE1D13}" type="presParOf" srcId="{9BDEB1F1-C0C5-434E-B147-E3FBEAEAE97D}" destId="{E529BE69-58D9-4DA0-8C54-14A7F9D7152F}" srcOrd="0" destOrd="0" presId="urn:microsoft.com/office/officeart/2008/layout/VerticalCurvedList"/>
    <dgm:cxn modelId="{BAAA7374-636B-4FAD-9EA5-79A1D53E1177}" type="presParOf" srcId="{02D8F85C-23D9-490B-B07E-3C8A2A1094A5}" destId="{9C951DCB-D58A-4213-A038-4CADB1025080}" srcOrd="3" destOrd="0" presId="urn:microsoft.com/office/officeart/2008/layout/VerticalCurvedList"/>
    <dgm:cxn modelId="{5CB96E93-4C65-4503-A14C-D9A4AE836028}" type="presParOf" srcId="{02D8F85C-23D9-490B-B07E-3C8A2A1094A5}" destId="{2792C00E-1AE6-4634-AA6A-B068F67D07D9}" srcOrd="4" destOrd="0" presId="urn:microsoft.com/office/officeart/2008/layout/VerticalCurvedList"/>
    <dgm:cxn modelId="{47744BB6-DD74-4231-916D-C67A1049CEAB}" type="presParOf" srcId="{2792C00E-1AE6-4634-AA6A-B068F67D07D9}" destId="{19F92688-2301-4EF3-B7EF-C66721A493CA}" srcOrd="0" destOrd="0" presId="urn:microsoft.com/office/officeart/2008/layout/VerticalCurvedList"/>
    <dgm:cxn modelId="{4D2CDA7C-2640-4CDC-99B7-4BE160DD2331}" type="presParOf" srcId="{02D8F85C-23D9-490B-B07E-3C8A2A1094A5}" destId="{7FB24F88-E867-4B84-85D3-A5F99524FA07}" srcOrd="5" destOrd="0" presId="urn:microsoft.com/office/officeart/2008/layout/VerticalCurvedList"/>
    <dgm:cxn modelId="{DECB2A6C-C801-480B-A88D-C80C6310ABCB}" type="presParOf" srcId="{02D8F85C-23D9-490B-B07E-3C8A2A1094A5}" destId="{CBDA9752-931A-42D1-8F55-99AFC767C2F6}" srcOrd="6" destOrd="0" presId="urn:microsoft.com/office/officeart/2008/layout/VerticalCurvedList"/>
    <dgm:cxn modelId="{893645A8-D0F0-4F37-8002-DEDCF5FD192C}" type="presParOf" srcId="{CBDA9752-931A-42D1-8F55-99AFC767C2F6}" destId="{53CE2A11-54A6-4282-8040-DE47E53CECF8}" srcOrd="0" destOrd="0" presId="urn:microsoft.com/office/officeart/2008/layout/VerticalCurvedList"/>
    <dgm:cxn modelId="{BCF58044-34CF-4A86-8F93-283A91F06B28}" type="presParOf" srcId="{02D8F85C-23D9-490B-B07E-3C8A2A1094A5}" destId="{87555758-92A4-4BF4-9143-E076282D9D38}" srcOrd="7" destOrd="0" presId="urn:microsoft.com/office/officeart/2008/layout/VerticalCurvedList"/>
    <dgm:cxn modelId="{95F31358-0D89-4CA0-88E2-697F687A0552}" type="presParOf" srcId="{02D8F85C-23D9-490B-B07E-3C8A2A1094A5}" destId="{5F19C3E5-D4C5-483C-B79F-ED919D8FD4AE}" srcOrd="8" destOrd="0" presId="urn:microsoft.com/office/officeart/2008/layout/VerticalCurvedList"/>
    <dgm:cxn modelId="{EA5620BE-8F39-4173-B8D9-C519984EF866}" type="presParOf" srcId="{5F19C3E5-D4C5-483C-B79F-ED919D8FD4AE}" destId="{2CF0EE63-FCA9-4530-8337-A4C5038406E7}"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12ADE021-85CE-49F7-82AB-6285E07D334C}"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D3A6098A-257D-4975-81A8-AD53359A9137}">
      <dgm:prSet phldrT="[Text]" custT="1"/>
      <dgm:spPr/>
      <dgm:t>
        <a:bodyPr/>
        <a:lstStyle/>
        <a:p>
          <a:r>
            <a:rPr lang="de-DE" sz="1800" dirty="0" smtClean="0">
              <a:latin typeface="+mn-lt"/>
            </a:rPr>
            <a:t>Unerwünschte Arzneimittelreaktionen	</a:t>
          </a:r>
          <a:endParaRPr lang="de-DE" sz="1800" dirty="0">
            <a:latin typeface="+mn-lt"/>
          </a:endParaRPr>
        </a:p>
      </dgm:t>
    </dgm:pt>
    <dgm:pt modelId="{7D0EC255-26C6-4C18-8964-910D57F60C6C}" type="parTrans" cxnId="{25318FC8-5D0C-485A-BCB3-51C4CEF50309}">
      <dgm:prSet/>
      <dgm:spPr/>
      <dgm:t>
        <a:bodyPr/>
        <a:lstStyle/>
        <a:p>
          <a:endParaRPr lang="de-DE"/>
        </a:p>
      </dgm:t>
    </dgm:pt>
    <dgm:pt modelId="{D3F6EDFF-9B05-4488-9541-D6EC774A60ED}" type="sibTrans" cxnId="{25318FC8-5D0C-485A-BCB3-51C4CEF50309}">
      <dgm:prSet/>
      <dgm:spPr/>
      <dgm:t>
        <a:bodyPr/>
        <a:lstStyle/>
        <a:p>
          <a:endParaRPr lang="de-DE"/>
        </a:p>
      </dgm:t>
    </dgm:pt>
    <dgm:pt modelId="{2F0A2957-881E-4AC5-9773-E33F3D493900}">
      <dgm:prSet custT="1"/>
      <dgm:spPr/>
      <dgm:t>
        <a:bodyPr/>
        <a:lstStyle/>
        <a:p>
          <a:r>
            <a:rPr lang="de-DE" sz="1800" smtClean="0">
              <a:latin typeface="+mn-lt"/>
            </a:rPr>
            <a:t>Beschwerden</a:t>
          </a:r>
          <a:endParaRPr lang="de-DE" sz="1800" dirty="0">
            <a:latin typeface="+mn-lt"/>
          </a:endParaRPr>
        </a:p>
      </dgm:t>
    </dgm:pt>
    <dgm:pt modelId="{D3A7F0B1-25B9-46F7-90E4-BFC357186189}" type="parTrans" cxnId="{5772302B-B715-4553-AFAC-23EFBA8902AC}">
      <dgm:prSet/>
      <dgm:spPr/>
      <dgm:t>
        <a:bodyPr/>
        <a:lstStyle/>
        <a:p>
          <a:endParaRPr lang="de-DE"/>
        </a:p>
      </dgm:t>
    </dgm:pt>
    <dgm:pt modelId="{E91B922A-4F3F-4A11-938B-13382EEF3399}" type="sibTrans" cxnId="{5772302B-B715-4553-AFAC-23EFBA8902AC}">
      <dgm:prSet/>
      <dgm:spPr/>
      <dgm:t>
        <a:bodyPr/>
        <a:lstStyle/>
        <a:p>
          <a:endParaRPr lang="de-DE"/>
        </a:p>
      </dgm:t>
    </dgm:pt>
    <dgm:pt modelId="{94DC9849-0D3F-4C9B-8808-DA34CFAC175C}">
      <dgm:prSet custT="1"/>
      <dgm:spPr/>
      <dgm:t>
        <a:bodyPr/>
        <a:lstStyle/>
        <a:p>
          <a:r>
            <a:rPr lang="de-DE" sz="1800" dirty="0" smtClean="0">
              <a:latin typeface="+mn-lt"/>
            </a:rPr>
            <a:t>Vorkommnisse – Medizinprodukte</a:t>
          </a:r>
          <a:endParaRPr lang="de-DE" sz="1800" dirty="0">
            <a:latin typeface="+mn-lt"/>
          </a:endParaRPr>
        </a:p>
      </dgm:t>
    </dgm:pt>
    <dgm:pt modelId="{E1FFF689-AADD-44CC-9269-E97965126468}" type="parTrans" cxnId="{25F1C1DF-32BB-4369-AE7A-A900542C0227}">
      <dgm:prSet/>
      <dgm:spPr/>
      <dgm:t>
        <a:bodyPr/>
        <a:lstStyle/>
        <a:p>
          <a:endParaRPr lang="de-DE"/>
        </a:p>
      </dgm:t>
    </dgm:pt>
    <dgm:pt modelId="{72909DD0-550F-472F-A2A0-B296C2C2008F}" type="sibTrans" cxnId="{25F1C1DF-32BB-4369-AE7A-A900542C0227}">
      <dgm:prSet/>
      <dgm:spPr/>
      <dgm:t>
        <a:bodyPr/>
        <a:lstStyle/>
        <a:p>
          <a:endParaRPr lang="de-DE"/>
        </a:p>
      </dgm:t>
    </dgm:pt>
    <dgm:pt modelId="{855BF977-B028-4E5D-A1F5-8C1A5EEAF1A9}">
      <dgm:prSet custT="1"/>
      <dgm:spPr/>
      <dgm:t>
        <a:bodyPr/>
        <a:lstStyle/>
        <a:p>
          <a:r>
            <a:rPr lang="de-DE" sz="1800" dirty="0" smtClean="0">
              <a:latin typeface="+mn-lt"/>
            </a:rPr>
            <a:t>Sturzmeldungen</a:t>
          </a:r>
          <a:endParaRPr lang="de-DE" sz="1800" dirty="0">
            <a:latin typeface="+mn-lt"/>
          </a:endParaRPr>
        </a:p>
      </dgm:t>
    </dgm:pt>
    <dgm:pt modelId="{30040C2D-8DEB-40F6-A4D9-C692AFE5E7D7}" type="parTrans" cxnId="{AE20173D-7FE1-473C-9531-2F4C757E746C}">
      <dgm:prSet/>
      <dgm:spPr/>
      <dgm:t>
        <a:bodyPr/>
        <a:lstStyle/>
        <a:p>
          <a:endParaRPr lang="de-DE"/>
        </a:p>
      </dgm:t>
    </dgm:pt>
    <dgm:pt modelId="{986D2F4F-E7B7-4A89-BA51-2EA4D0FCE251}" type="sibTrans" cxnId="{AE20173D-7FE1-473C-9531-2F4C757E746C}">
      <dgm:prSet/>
      <dgm:spPr/>
      <dgm:t>
        <a:bodyPr/>
        <a:lstStyle/>
        <a:p>
          <a:endParaRPr lang="de-DE"/>
        </a:p>
      </dgm:t>
    </dgm:pt>
    <dgm:pt modelId="{32C1B99D-F3B7-48D2-8484-E0DA9A7280CD}">
      <dgm:prSet custT="1"/>
      <dgm:spPr/>
      <dgm:t>
        <a:bodyPr/>
        <a:lstStyle/>
        <a:p>
          <a:r>
            <a:rPr lang="de-DE" sz="1800" dirty="0" smtClean="0">
              <a:latin typeface="+mn-lt"/>
            </a:rPr>
            <a:t>Transfusionszwischenfälle</a:t>
          </a:r>
          <a:endParaRPr lang="de-DE" sz="1800" dirty="0">
            <a:latin typeface="+mn-lt"/>
          </a:endParaRPr>
        </a:p>
      </dgm:t>
    </dgm:pt>
    <dgm:pt modelId="{B12929BD-9975-48FB-B51B-5540D0290543}" type="parTrans" cxnId="{9C9EE2CD-1B72-48FA-9E5A-1E0E7C9320C9}">
      <dgm:prSet/>
      <dgm:spPr/>
      <dgm:t>
        <a:bodyPr/>
        <a:lstStyle/>
        <a:p>
          <a:endParaRPr lang="de-DE"/>
        </a:p>
      </dgm:t>
    </dgm:pt>
    <dgm:pt modelId="{6F51B435-BECF-4BA1-8B02-0C6E1BD28CF7}" type="sibTrans" cxnId="{9C9EE2CD-1B72-48FA-9E5A-1E0E7C9320C9}">
      <dgm:prSet/>
      <dgm:spPr/>
      <dgm:t>
        <a:bodyPr/>
        <a:lstStyle/>
        <a:p>
          <a:endParaRPr lang="de-DE"/>
        </a:p>
      </dgm:t>
    </dgm:pt>
    <dgm:pt modelId="{AA220E96-C3B2-4620-9F97-DF54256DD275}">
      <dgm:prSet custT="1"/>
      <dgm:spPr/>
      <dgm:t>
        <a:bodyPr/>
        <a:lstStyle/>
        <a:p>
          <a:r>
            <a:rPr lang="de-DE" sz="1800" dirty="0" smtClean="0">
              <a:latin typeface="+mn-lt"/>
            </a:rPr>
            <a:t>Reklamationen von Produkten und Dienstleistungen</a:t>
          </a:r>
          <a:endParaRPr lang="de-DE" sz="1800" dirty="0">
            <a:latin typeface="+mn-lt"/>
          </a:endParaRPr>
        </a:p>
      </dgm:t>
    </dgm:pt>
    <dgm:pt modelId="{C47F5759-377A-4C2E-8997-B027629602C6}" type="parTrans" cxnId="{314058AA-DDE3-43AE-A37B-1E947DD5208B}">
      <dgm:prSet/>
      <dgm:spPr/>
      <dgm:t>
        <a:bodyPr/>
        <a:lstStyle/>
        <a:p>
          <a:endParaRPr lang="de-DE"/>
        </a:p>
      </dgm:t>
    </dgm:pt>
    <dgm:pt modelId="{71897C10-24D8-489B-8140-3D179C465BA9}" type="sibTrans" cxnId="{314058AA-DDE3-43AE-A37B-1E947DD5208B}">
      <dgm:prSet/>
      <dgm:spPr/>
      <dgm:t>
        <a:bodyPr/>
        <a:lstStyle/>
        <a:p>
          <a:endParaRPr lang="de-DE"/>
        </a:p>
      </dgm:t>
    </dgm:pt>
    <dgm:pt modelId="{4B63B2F9-8573-4A58-82C2-86433C9CF507}">
      <dgm:prSet custT="1"/>
      <dgm:spPr/>
      <dgm:t>
        <a:bodyPr/>
        <a:lstStyle/>
        <a:p>
          <a:r>
            <a:rPr lang="de-DE" sz="1800" dirty="0" smtClean="0">
              <a:latin typeface="+mn-lt"/>
            </a:rPr>
            <a:t>Dekubitus</a:t>
          </a:r>
          <a:endParaRPr lang="de-DE" sz="1800" dirty="0">
            <a:latin typeface="+mn-lt"/>
          </a:endParaRPr>
        </a:p>
      </dgm:t>
    </dgm:pt>
    <dgm:pt modelId="{E191B7D1-B6B6-424E-9E0F-15CE1FB91529}" type="parTrans" cxnId="{10CFCEAE-25BE-400B-B588-7051261599E2}">
      <dgm:prSet/>
      <dgm:spPr/>
      <dgm:t>
        <a:bodyPr/>
        <a:lstStyle/>
        <a:p>
          <a:endParaRPr lang="de-DE"/>
        </a:p>
      </dgm:t>
    </dgm:pt>
    <dgm:pt modelId="{145DF045-A1C4-47DB-87E4-7E852DBC2D11}" type="sibTrans" cxnId="{10CFCEAE-25BE-400B-B588-7051261599E2}">
      <dgm:prSet/>
      <dgm:spPr/>
      <dgm:t>
        <a:bodyPr/>
        <a:lstStyle/>
        <a:p>
          <a:endParaRPr lang="de-DE"/>
        </a:p>
      </dgm:t>
    </dgm:pt>
    <dgm:pt modelId="{2908CA90-4679-46DB-B560-BD4F4FC6152B}">
      <dgm:prSet custT="1"/>
      <dgm:spPr/>
      <dgm:t>
        <a:bodyPr/>
        <a:lstStyle/>
        <a:p>
          <a:r>
            <a:rPr lang="de-DE" sz="1800" dirty="0" smtClean="0">
              <a:latin typeface="+mn-lt"/>
            </a:rPr>
            <a:t>Schadensmeldungen an Versicherungen	</a:t>
          </a:r>
          <a:endParaRPr lang="de-DE" sz="1800" dirty="0">
            <a:latin typeface="+mn-lt"/>
          </a:endParaRPr>
        </a:p>
      </dgm:t>
    </dgm:pt>
    <dgm:pt modelId="{951D4A80-8099-4C4D-8AF2-F8512C5E6764}" type="parTrans" cxnId="{A1BDE57F-A8C9-4F20-A006-A2DEFDA9ED78}">
      <dgm:prSet/>
      <dgm:spPr/>
      <dgm:t>
        <a:bodyPr/>
        <a:lstStyle/>
        <a:p>
          <a:endParaRPr lang="de-DE"/>
        </a:p>
      </dgm:t>
    </dgm:pt>
    <dgm:pt modelId="{BAA473B1-6AD5-4E07-A3D5-56F53A2A37BF}" type="sibTrans" cxnId="{A1BDE57F-A8C9-4F20-A006-A2DEFDA9ED78}">
      <dgm:prSet/>
      <dgm:spPr/>
      <dgm:t>
        <a:bodyPr/>
        <a:lstStyle/>
        <a:p>
          <a:endParaRPr lang="de-DE"/>
        </a:p>
      </dgm:t>
    </dgm:pt>
    <dgm:pt modelId="{8CBC6C47-ED46-43D8-8816-051D5935CB13}" type="pres">
      <dgm:prSet presAssocID="{12ADE021-85CE-49F7-82AB-6285E07D334C}" presName="linear" presStyleCnt="0">
        <dgm:presLayoutVars>
          <dgm:dir/>
          <dgm:animLvl val="lvl"/>
          <dgm:resizeHandles val="exact"/>
        </dgm:presLayoutVars>
      </dgm:prSet>
      <dgm:spPr/>
      <dgm:t>
        <a:bodyPr/>
        <a:lstStyle/>
        <a:p>
          <a:endParaRPr lang="de-DE"/>
        </a:p>
      </dgm:t>
    </dgm:pt>
    <dgm:pt modelId="{2B3866A4-95A1-46F9-A5C9-15402D8AEF13}" type="pres">
      <dgm:prSet presAssocID="{D3A6098A-257D-4975-81A8-AD53359A9137}" presName="parentLin" presStyleCnt="0"/>
      <dgm:spPr/>
    </dgm:pt>
    <dgm:pt modelId="{A3AF6F8B-F5C3-4F68-AADA-A71808CEA4E0}" type="pres">
      <dgm:prSet presAssocID="{D3A6098A-257D-4975-81A8-AD53359A9137}" presName="parentLeftMargin" presStyleLbl="node1" presStyleIdx="0" presStyleCnt="8"/>
      <dgm:spPr/>
      <dgm:t>
        <a:bodyPr/>
        <a:lstStyle/>
        <a:p>
          <a:endParaRPr lang="de-DE"/>
        </a:p>
      </dgm:t>
    </dgm:pt>
    <dgm:pt modelId="{2CB65147-84A6-4D45-8E82-A47BFA412598}" type="pres">
      <dgm:prSet presAssocID="{D3A6098A-257D-4975-81A8-AD53359A9137}" presName="parentText" presStyleLbl="node1" presStyleIdx="0" presStyleCnt="8">
        <dgm:presLayoutVars>
          <dgm:chMax val="0"/>
          <dgm:bulletEnabled val="1"/>
        </dgm:presLayoutVars>
      </dgm:prSet>
      <dgm:spPr/>
      <dgm:t>
        <a:bodyPr/>
        <a:lstStyle/>
        <a:p>
          <a:endParaRPr lang="de-DE"/>
        </a:p>
      </dgm:t>
    </dgm:pt>
    <dgm:pt modelId="{89EA0DCC-3693-4685-A0F9-D5DE0271B550}" type="pres">
      <dgm:prSet presAssocID="{D3A6098A-257D-4975-81A8-AD53359A9137}" presName="negativeSpace" presStyleCnt="0"/>
      <dgm:spPr/>
    </dgm:pt>
    <dgm:pt modelId="{1D758522-02F7-412E-807D-ED17D9BE53F5}" type="pres">
      <dgm:prSet presAssocID="{D3A6098A-257D-4975-81A8-AD53359A9137}" presName="childText" presStyleLbl="conFgAcc1" presStyleIdx="0" presStyleCnt="8">
        <dgm:presLayoutVars>
          <dgm:bulletEnabled val="1"/>
        </dgm:presLayoutVars>
      </dgm:prSet>
      <dgm:spPr/>
    </dgm:pt>
    <dgm:pt modelId="{D8EF7591-F57C-454B-8176-CCC63C0C4C62}" type="pres">
      <dgm:prSet presAssocID="{D3F6EDFF-9B05-4488-9541-D6EC774A60ED}" presName="spaceBetweenRectangles" presStyleCnt="0"/>
      <dgm:spPr/>
    </dgm:pt>
    <dgm:pt modelId="{724C24EC-4C47-4032-B971-B6207AFB5012}" type="pres">
      <dgm:prSet presAssocID="{2F0A2957-881E-4AC5-9773-E33F3D493900}" presName="parentLin" presStyleCnt="0"/>
      <dgm:spPr/>
    </dgm:pt>
    <dgm:pt modelId="{F65FB31F-7334-4E13-A2CD-FDCC1308A363}" type="pres">
      <dgm:prSet presAssocID="{2F0A2957-881E-4AC5-9773-E33F3D493900}" presName="parentLeftMargin" presStyleLbl="node1" presStyleIdx="0" presStyleCnt="8"/>
      <dgm:spPr/>
      <dgm:t>
        <a:bodyPr/>
        <a:lstStyle/>
        <a:p>
          <a:endParaRPr lang="de-DE"/>
        </a:p>
      </dgm:t>
    </dgm:pt>
    <dgm:pt modelId="{F90B1B6C-05D0-4F1F-9F03-FB2127B5F25E}" type="pres">
      <dgm:prSet presAssocID="{2F0A2957-881E-4AC5-9773-E33F3D493900}" presName="parentText" presStyleLbl="node1" presStyleIdx="1" presStyleCnt="8">
        <dgm:presLayoutVars>
          <dgm:chMax val="0"/>
          <dgm:bulletEnabled val="1"/>
        </dgm:presLayoutVars>
      </dgm:prSet>
      <dgm:spPr/>
      <dgm:t>
        <a:bodyPr/>
        <a:lstStyle/>
        <a:p>
          <a:endParaRPr lang="de-DE"/>
        </a:p>
      </dgm:t>
    </dgm:pt>
    <dgm:pt modelId="{17BEFC54-8920-4B26-97EE-6F4464A0FFC1}" type="pres">
      <dgm:prSet presAssocID="{2F0A2957-881E-4AC5-9773-E33F3D493900}" presName="negativeSpace" presStyleCnt="0"/>
      <dgm:spPr/>
    </dgm:pt>
    <dgm:pt modelId="{C3681B9B-83A2-421D-B446-9EDF066D518E}" type="pres">
      <dgm:prSet presAssocID="{2F0A2957-881E-4AC5-9773-E33F3D493900}" presName="childText" presStyleLbl="conFgAcc1" presStyleIdx="1" presStyleCnt="8">
        <dgm:presLayoutVars>
          <dgm:bulletEnabled val="1"/>
        </dgm:presLayoutVars>
      </dgm:prSet>
      <dgm:spPr/>
    </dgm:pt>
    <dgm:pt modelId="{8B418F04-BDC5-44EA-B181-74FE8EAD908B}" type="pres">
      <dgm:prSet presAssocID="{E91B922A-4F3F-4A11-938B-13382EEF3399}" presName="spaceBetweenRectangles" presStyleCnt="0"/>
      <dgm:spPr/>
    </dgm:pt>
    <dgm:pt modelId="{6479701D-38DD-42D6-9E6F-4CA775E2E13C}" type="pres">
      <dgm:prSet presAssocID="{94DC9849-0D3F-4C9B-8808-DA34CFAC175C}" presName="parentLin" presStyleCnt="0"/>
      <dgm:spPr/>
    </dgm:pt>
    <dgm:pt modelId="{F37804CC-9688-4E58-808C-1190733D455B}" type="pres">
      <dgm:prSet presAssocID="{94DC9849-0D3F-4C9B-8808-DA34CFAC175C}" presName="parentLeftMargin" presStyleLbl="node1" presStyleIdx="1" presStyleCnt="8"/>
      <dgm:spPr/>
      <dgm:t>
        <a:bodyPr/>
        <a:lstStyle/>
        <a:p>
          <a:endParaRPr lang="de-DE"/>
        </a:p>
      </dgm:t>
    </dgm:pt>
    <dgm:pt modelId="{CF896F7F-5962-44E6-A70B-63AD8EA3BDD5}" type="pres">
      <dgm:prSet presAssocID="{94DC9849-0D3F-4C9B-8808-DA34CFAC175C}" presName="parentText" presStyleLbl="node1" presStyleIdx="2" presStyleCnt="8">
        <dgm:presLayoutVars>
          <dgm:chMax val="0"/>
          <dgm:bulletEnabled val="1"/>
        </dgm:presLayoutVars>
      </dgm:prSet>
      <dgm:spPr/>
      <dgm:t>
        <a:bodyPr/>
        <a:lstStyle/>
        <a:p>
          <a:endParaRPr lang="de-DE"/>
        </a:p>
      </dgm:t>
    </dgm:pt>
    <dgm:pt modelId="{1056C0E4-A96A-4240-ACF2-72451A0FB8E6}" type="pres">
      <dgm:prSet presAssocID="{94DC9849-0D3F-4C9B-8808-DA34CFAC175C}" presName="negativeSpace" presStyleCnt="0"/>
      <dgm:spPr/>
    </dgm:pt>
    <dgm:pt modelId="{133CEF2A-398F-4F32-871E-B955D5936FF6}" type="pres">
      <dgm:prSet presAssocID="{94DC9849-0D3F-4C9B-8808-DA34CFAC175C}" presName="childText" presStyleLbl="conFgAcc1" presStyleIdx="2" presStyleCnt="8">
        <dgm:presLayoutVars>
          <dgm:bulletEnabled val="1"/>
        </dgm:presLayoutVars>
      </dgm:prSet>
      <dgm:spPr/>
    </dgm:pt>
    <dgm:pt modelId="{68E831C4-7E3E-42F0-A68A-A3950B1199DA}" type="pres">
      <dgm:prSet presAssocID="{72909DD0-550F-472F-A2A0-B296C2C2008F}" presName="spaceBetweenRectangles" presStyleCnt="0"/>
      <dgm:spPr/>
    </dgm:pt>
    <dgm:pt modelId="{63364D7B-EC62-4498-B858-53357BF4D585}" type="pres">
      <dgm:prSet presAssocID="{855BF977-B028-4E5D-A1F5-8C1A5EEAF1A9}" presName="parentLin" presStyleCnt="0"/>
      <dgm:spPr/>
    </dgm:pt>
    <dgm:pt modelId="{64BB7C29-32B7-4C3A-9211-A093D74920C3}" type="pres">
      <dgm:prSet presAssocID="{855BF977-B028-4E5D-A1F5-8C1A5EEAF1A9}" presName="parentLeftMargin" presStyleLbl="node1" presStyleIdx="2" presStyleCnt="8"/>
      <dgm:spPr/>
      <dgm:t>
        <a:bodyPr/>
        <a:lstStyle/>
        <a:p>
          <a:endParaRPr lang="de-DE"/>
        </a:p>
      </dgm:t>
    </dgm:pt>
    <dgm:pt modelId="{32098CBB-59CA-43ED-9532-C38E851EF376}" type="pres">
      <dgm:prSet presAssocID="{855BF977-B028-4E5D-A1F5-8C1A5EEAF1A9}" presName="parentText" presStyleLbl="node1" presStyleIdx="3" presStyleCnt="8">
        <dgm:presLayoutVars>
          <dgm:chMax val="0"/>
          <dgm:bulletEnabled val="1"/>
        </dgm:presLayoutVars>
      </dgm:prSet>
      <dgm:spPr/>
      <dgm:t>
        <a:bodyPr/>
        <a:lstStyle/>
        <a:p>
          <a:endParaRPr lang="de-DE"/>
        </a:p>
      </dgm:t>
    </dgm:pt>
    <dgm:pt modelId="{BC2514B5-DDA5-4380-9DAA-85BF9A53BBF2}" type="pres">
      <dgm:prSet presAssocID="{855BF977-B028-4E5D-A1F5-8C1A5EEAF1A9}" presName="negativeSpace" presStyleCnt="0"/>
      <dgm:spPr/>
    </dgm:pt>
    <dgm:pt modelId="{264BC3FA-F8A5-4003-8E80-1FF016FA3C7B}" type="pres">
      <dgm:prSet presAssocID="{855BF977-B028-4E5D-A1F5-8C1A5EEAF1A9}" presName="childText" presStyleLbl="conFgAcc1" presStyleIdx="3" presStyleCnt="8">
        <dgm:presLayoutVars>
          <dgm:bulletEnabled val="1"/>
        </dgm:presLayoutVars>
      </dgm:prSet>
      <dgm:spPr/>
    </dgm:pt>
    <dgm:pt modelId="{E20A7A6E-205C-4EA8-9A51-7DB457CB1D44}" type="pres">
      <dgm:prSet presAssocID="{986D2F4F-E7B7-4A89-BA51-2EA4D0FCE251}" presName="spaceBetweenRectangles" presStyleCnt="0"/>
      <dgm:spPr/>
    </dgm:pt>
    <dgm:pt modelId="{FBCA1748-6C45-4A7A-B4CF-47493DBBD5AE}" type="pres">
      <dgm:prSet presAssocID="{32C1B99D-F3B7-48D2-8484-E0DA9A7280CD}" presName="parentLin" presStyleCnt="0"/>
      <dgm:spPr/>
    </dgm:pt>
    <dgm:pt modelId="{35AC322A-ADC3-4C84-9C29-1680FB844E2F}" type="pres">
      <dgm:prSet presAssocID="{32C1B99D-F3B7-48D2-8484-E0DA9A7280CD}" presName="parentLeftMargin" presStyleLbl="node1" presStyleIdx="3" presStyleCnt="8"/>
      <dgm:spPr/>
      <dgm:t>
        <a:bodyPr/>
        <a:lstStyle/>
        <a:p>
          <a:endParaRPr lang="de-DE"/>
        </a:p>
      </dgm:t>
    </dgm:pt>
    <dgm:pt modelId="{1DFB0F46-ECB1-4DA8-B0F7-09734B7D7607}" type="pres">
      <dgm:prSet presAssocID="{32C1B99D-F3B7-48D2-8484-E0DA9A7280CD}" presName="parentText" presStyleLbl="node1" presStyleIdx="4" presStyleCnt="8">
        <dgm:presLayoutVars>
          <dgm:chMax val="0"/>
          <dgm:bulletEnabled val="1"/>
        </dgm:presLayoutVars>
      </dgm:prSet>
      <dgm:spPr/>
      <dgm:t>
        <a:bodyPr/>
        <a:lstStyle/>
        <a:p>
          <a:endParaRPr lang="de-DE"/>
        </a:p>
      </dgm:t>
    </dgm:pt>
    <dgm:pt modelId="{C5508D5A-41BE-4DB9-ACAE-875F9FF32666}" type="pres">
      <dgm:prSet presAssocID="{32C1B99D-F3B7-48D2-8484-E0DA9A7280CD}" presName="negativeSpace" presStyleCnt="0"/>
      <dgm:spPr/>
    </dgm:pt>
    <dgm:pt modelId="{330EE3D6-52C0-4BAD-A2C2-7BED6F487130}" type="pres">
      <dgm:prSet presAssocID="{32C1B99D-F3B7-48D2-8484-E0DA9A7280CD}" presName="childText" presStyleLbl="conFgAcc1" presStyleIdx="4" presStyleCnt="8">
        <dgm:presLayoutVars>
          <dgm:bulletEnabled val="1"/>
        </dgm:presLayoutVars>
      </dgm:prSet>
      <dgm:spPr/>
    </dgm:pt>
    <dgm:pt modelId="{AD9B406B-0DD8-41AC-9B0F-10BB03FFBAFA}" type="pres">
      <dgm:prSet presAssocID="{6F51B435-BECF-4BA1-8B02-0C6E1BD28CF7}" presName="spaceBetweenRectangles" presStyleCnt="0"/>
      <dgm:spPr/>
    </dgm:pt>
    <dgm:pt modelId="{CAB17842-7691-4698-99CA-AF9F59CDDE21}" type="pres">
      <dgm:prSet presAssocID="{AA220E96-C3B2-4620-9F97-DF54256DD275}" presName="parentLin" presStyleCnt="0"/>
      <dgm:spPr/>
    </dgm:pt>
    <dgm:pt modelId="{723FBB70-25D7-4628-81A8-06C574FCAB8F}" type="pres">
      <dgm:prSet presAssocID="{AA220E96-C3B2-4620-9F97-DF54256DD275}" presName="parentLeftMargin" presStyleLbl="node1" presStyleIdx="4" presStyleCnt="8"/>
      <dgm:spPr/>
      <dgm:t>
        <a:bodyPr/>
        <a:lstStyle/>
        <a:p>
          <a:endParaRPr lang="de-DE"/>
        </a:p>
      </dgm:t>
    </dgm:pt>
    <dgm:pt modelId="{D00D4FAA-B43C-4E06-A3E8-6B5650E61620}" type="pres">
      <dgm:prSet presAssocID="{AA220E96-C3B2-4620-9F97-DF54256DD275}" presName="parentText" presStyleLbl="node1" presStyleIdx="5" presStyleCnt="8">
        <dgm:presLayoutVars>
          <dgm:chMax val="0"/>
          <dgm:bulletEnabled val="1"/>
        </dgm:presLayoutVars>
      </dgm:prSet>
      <dgm:spPr/>
      <dgm:t>
        <a:bodyPr/>
        <a:lstStyle/>
        <a:p>
          <a:endParaRPr lang="de-DE"/>
        </a:p>
      </dgm:t>
    </dgm:pt>
    <dgm:pt modelId="{11085C0A-DCDC-448B-AFC3-C7494AA18127}" type="pres">
      <dgm:prSet presAssocID="{AA220E96-C3B2-4620-9F97-DF54256DD275}" presName="negativeSpace" presStyleCnt="0"/>
      <dgm:spPr/>
    </dgm:pt>
    <dgm:pt modelId="{09AC5A63-7B76-4A7F-9FB1-D5465EB601AD}" type="pres">
      <dgm:prSet presAssocID="{AA220E96-C3B2-4620-9F97-DF54256DD275}" presName="childText" presStyleLbl="conFgAcc1" presStyleIdx="5" presStyleCnt="8">
        <dgm:presLayoutVars>
          <dgm:bulletEnabled val="1"/>
        </dgm:presLayoutVars>
      </dgm:prSet>
      <dgm:spPr/>
    </dgm:pt>
    <dgm:pt modelId="{4C684F49-A34D-4377-90A1-3E1C44EB408F}" type="pres">
      <dgm:prSet presAssocID="{71897C10-24D8-489B-8140-3D179C465BA9}" presName="spaceBetweenRectangles" presStyleCnt="0"/>
      <dgm:spPr/>
    </dgm:pt>
    <dgm:pt modelId="{D4176FE5-097F-4E19-BD53-51FE95192DF6}" type="pres">
      <dgm:prSet presAssocID="{4B63B2F9-8573-4A58-82C2-86433C9CF507}" presName="parentLin" presStyleCnt="0"/>
      <dgm:spPr/>
    </dgm:pt>
    <dgm:pt modelId="{F065682D-1D88-4EA5-9D04-185019E54556}" type="pres">
      <dgm:prSet presAssocID="{4B63B2F9-8573-4A58-82C2-86433C9CF507}" presName="parentLeftMargin" presStyleLbl="node1" presStyleIdx="5" presStyleCnt="8"/>
      <dgm:spPr/>
      <dgm:t>
        <a:bodyPr/>
        <a:lstStyle/>
        <a:p>
          <a:endParaRPr lang="de-DE"/>
        </a:p>
      </dgm:t>
    </dgm:pt>
    <dgm:pt modelId="{2F14F9C6-DD48-48EC-9E55-CBD9037EF3DA}" type="pres">
      <dgm:prSet presAssocID="{4B63B2F9-8573-4A58-82C2-86433C9CF507}" presName="parentText" presStyleLbl="node1" presStyleIdx="6" presStyleCnt="8">
        <dgm:presLayoutVars>
          <dgm:chMax val="0"/>
          <dgm:bulletEnabled val="1"/>
        </dgm:presLayoutVars>
      </dgm:prSet>
      <dgm:spPr/>
      <dgm:t>
        <a:bodyPr/>
        <a:lstStyle/>
        <a:p>
          <a:endParaRPr lang="de-DE"/>
        </a:p>
      </dgm:t>
    </dgm:pt>
    <dgm:pt modelId="{2FC9BFC3-46EA-4F29-A7B3-0D8E434BA460}" type="pres">
      <dgm:prSet presAssocID="{4B63B2F9-8573-4A58-82C2-86433C9CF507}" presName="negativeSpace" presStyleCnt="0"/>
      <dgm:spPr/>
    </dgm:pt>
    <dgm:pt modelId="{ABE5E443-3083-480F-8316-DC24BAFFB196}" type="pres">
      <dgm:prSet presAssocID="{4B63B2F9-8573-4A58-82C2-86433C9CF507}" presName="childText" presStyleLbl="conFgAcc1" presStyleIdx="6" presStyleCnt="8">
        <dgm:presLayoutVars>
          <dgm:bulletEnabled val="1"/>
        </dgm:presLayoutVars>
      </dgm:prSet>
      <dgm:spPr/>
    </dgm:pt>
    <dgm:pt modelId="{EAB697DB-05F4-477F-A297-FDFEAD62B330}" type="pres">
      <dgm:prSet presAssocID="{145DF045-A1C4-47DB-87E4-7E852DBC2D11}" presName="spaceBetweenRectangles" presStyleCnt="0"/>
      <dgm:spPr/>
    </dgm:pt>
    <dgm:pt modelId="{B9F49FC0-2A0A-47B1-B5E6-3E40F29F4622}" type="pres">
      <dgm:prSet presAssocID="{2908CA90-4679-46DB-B560-BD4F4FC6152B}" presName="parentLin" presStyleCnt="0"/>
      <dgm:spPr/>
    </dgm:pt>
    <dgm:pt modelId="{12607C87-ADF7-44CD-9F74-46952B3CF102}" type="pres">
      <dgm:prSet presAssocID="{2908CA90-4679-46DB-B560-BD4F4FC6152B}" presName="parentLeftMargin" presStyleLbl="node1" presStyleIdx="6" presStyleCnt="8"/>
      <dgm:spPr/>
      <dgm:t>
        <a:bodyPr/>
        <a:lstStyle/>
        <a:p>
          <a:endParaRPr lang="de-DE"/>
        </a:p>
      </dgm:t>
    </dgm:pt>
    <dgm:pt modelId="{1F26944C-98E0-4636-8B6F-781EB8371AB1}" type="pres">
      <dgm:prSet presAssocID="{2908CA90-4679-46DB-B560-BD4F4FC6152B}" presName="parentText" presStyleLbl="node1" presStyleIdx="7" presStyleCnt="8">
        <dgm:presLayoutVars>
          <dgm:chMax val="0"/>
          <dgm:bulletEnabled val="1"/>
        </dgm:presLayoutVars>
      </dgm:prSet>
      <dgm:spPr/>
      <dgm:t>
        <a:bodyPr/>
        <a:lstStyle/>
        <a:p>
          <a:endParaRPr lang="de-DE"/>
        </a:p>
      </dgm:t>
    </dgm:pt>
    <dgm:pt modelId="{E9B98FBF-77BA-4046-936C-8CDE47CC09EB}" type="pres">
      <dgm:prSet presAssocID="{2908CA90-4679-46DB-B560-BD4F4FC6152B}" presName="negativeSpace" presStyleCnt="0"/>
      <dgm:spPr/>
    </dgm:pt>
    <dgm:pt modelId="{53507BAA-1A00-406E-8406-66DB1271349D}" type="pres">
      <dgm:prSet presAssocID="{2908CA90-4679-46DB-B560-BD4F4FC6152B}" presName="childText" presStyleLbl="conFgAcc1" presStyleIdx="7" presStyleCnt="8">
        <dgm:presLayoutVars>
          <dgm:bulletEnabled val="1"/>
        </dgm:presLayoutVars>
      </dgm:prSet>
      <dgm:spPr/>
    </dgm:pt>
  </dgm:ptLst>
  <dgm:cxnLst>
    <dgm:cxn modelId="{25318FC8-5D0C-485A-BCB3-51C4CEF50309}" srcId="{12ADE021-85CE-49F7-82AB-6285E07D334C}" destId="{D3A6098A-257D-4975-81A8-AD53359A9137}" srcOrd="0" destOrd="0" parTransId="{7D0EC255-26C6-4C18-8964-910D57F60C6C}" sibTransId="{D3F6EDFF-9B05-4488-9541-D6EC774A60ED}"/>
    <dgm:cxn modelId="{A1BDE57F-A8C9-4F20-A006-A2DEFDA9ED78}" srcId="{12ADE021-85CE-49F7-82AB-6285E07D334C}" destId="{2908CA90-4679-46DB-B560-BD4F4FC6152B}" srcOrd="7" destOrd="0" parTransId="{951D4A80-8099-4C4D-8AF2-F8512C5E6764}" sibTransId="{BAA473B1-6AD5-4E07-A3D5-56F53A2A37BF}"/>
    <dgm:cxn modelId="{71602D28-3B3E-41F5-8F6A-CB0EF43E09B6}" type="presOf" srcId="{AA220E96-C3B2-4620-9F97-DF54256DD275}" destId="{D00D4FAA-B43C-4E06-A3E8-6B5650E61620}" srcOrd="1" destOrd="0" presId="urn:microsoft.com/office/officeart/2005/8/layout/list1"/>
    <dgm:cxn modelId="{25F1C1DF-32BB-4369-AE7A-A900542C0227}" srcId="{12ADE021-85CE-49F7-82AB-6285E07D334C}" destId="{94DC9849-0D3F-4C9B-8808-DA34CFAC175C}" srcOrd="2" destOrd="0" parTransId="{E1FFF689-AADD-44CC-9269-E97965126468}" sibTransId="{72909DD0-550F-472F-A2A0-B296C2C2008F}"/>
    <dgm:cxn modelId="{55CEF2E7-3D6F-4DCE-99C6-85EEF6C642EE}" type="presOf" srcId="{4B63B2F9-8573-4A58-82C2-86433C9CF507}" destId="{F065682D-1D88-4EA5-9D04-185019E54556}" srcOrd="0" destOrd="0" presId="urn:microsoft.com/office/officeart/2005/8/layout/list1"/>
    <dgm:cxn modelId="{3EF1D649-2D52-465F-BF9E-1629914077E0}" type="presOf" srcId="{2908CA90-4679-46DB-B560-BD4F4FC6152B}" destId="{12607C87-ADF7-44CD-9F74-46952B3CF102}" srcOrd="0" destOrd="0" presId="urn:microsoft.com/office/officeart/2005/8/layout/list1"/>
    <dgm:cxn modelId="{7C6F2FD5-1245-4FB6-814C-D426B1B71CD9}" type="presOf" srcId="{D3A6098A-257D-4975-81A8-AD53359A9137}" destId="{A3AF6F8B-F5C3-4F68-AADA-A71808CEA4E0}" srcOrd="0" destOrd="0" presId="urn:microsoft.com/office/officeart/2005/8/layout/list1"/>
    <dgm:cxn modelId="{1B86DE6C-EDC2-4588-B7FA-7475F5CBED31}" type="presOf" srcId="{4B63B2F9-8573-4A58-82C2-86433C9CF507}" destId="{2F14F9C6-DD48-48EC-9E55-CBD9037EF3DA}" srcOrd="1" destOrd="0" presId="urn:microsoft.com/office/officeart/2005/8/layout/list1"/>
    <dgm:cxn modelId="{314058AA-DDE3-43AE-A37B-1E947DD5208B}" srcId="{12ADE021-85CE-49F7-82AB-6285E07D334C}" destId="{AA220E96-C3B2-4620-9F97-DF54256DD275}" srcOrd="5" destOrd="0" parTransId="{C47F5759-377A-4C2E-8997-B027629602C6}" sibTransId="{71897C10-24D8-489B-8140-3D179C465BA9}"/>
    <dgm:cxn modelId="{FDD00236-0EA8-4C8C-98D8-40591ACB985A}" type="presOf" srcId="{855BF977-B028-4E5D-A1F5-8C1A5EEAF1A9}" destId="{32098CBB-59CA-43ED-9532-C38E851EF376}" srcOrd="1" destOrd="0" presId="urn:microsoft.com/office/officeart/2005/8/layout/list1"/>
    <dgm:cxn modelId="{5772302B-B715-4553-AFAC-23EFBA8902AC}" srcId="{12ADE021-85CE-49F7-82AB-6285E07D334C}" destId="{2F0A2957-881E-4AC5-9773-E33F3D493900}" srcOrd="1" destOrd="0" parTransId="{D3A7F0B1-25B9-46F7-90E4-BFC357186189}" sibTransId="{E91B922A-4F3F-4A11-938B-13382EEF3399}"/>
    <dgm:cxn modelId="{9C9EE2CD-1B72-48FA-9E5A-1E0E7C9320C9}" srcId="{12ADE021-85CE-49F7-82AB-6285E07D334C}" destId="{32C1B99D-F3B7-48D2-8484-E0DA9A7280CD}" srcOrd="4" destOrd="0" parTransId="{B12929BD-9975-48FB-B51B-5540D0290543}" sibTransId="{6F51B435-BECF-4BA1-8B02-0C6E1BD28CF7}"/>
    <dgm:cxn modelId="{C3273BFC-B417-437A-87CC-500181E6AB13}" type="presOf" srcId="{94DC9849-0D3F-4C9B-8808-DA34CFAC175C}" destId="{CF896F7F-5962-44E6-A70B-63AD8EA3BDD5}" srcOrd="1" destOrd="0" presId="urn:microsoft.com/office/officeart/2005/8/layout/list1"/>
    <dgm:cxn modelId="{10CFCEAE-25BE-400B-B588-7051261599E2}" srcId="{12ADE021-85CE-49F7-82AB-6285E07D334C}" destId="{4B63B2F9-8573-4A58-82C2-86433C9CF507}" srcOrd="6" destOrd="0" parTransId="{E191B7D1-B6B6-424E-9E0F-15CE1FB91529}" sibTransId="{145DF045-A1C4-47DB-87E4-7E852DBC2D11}"/>
    <dgm:cxn modelId="{BE35BE16-86CC-4CE9-A56B-2BF41D4F6CEB}" type="presOf" srcId="{855BF977-B028-4E5D-A1F5-8C1A5EEAF1A9}" destId="{64BB7C29-32B7-4C3A-9211-A093D74920C3}" srcOrd="0" destOrd="0" presId="urn:microsoft.com/office/officeart/2005/8/layout/list1"/>
    <dgm:cxn modelId="{AE20173D-7FE1-473C-9531-2F4C757E746C}" srcId="{12ADE021-85CE-49F7-82AB-6285E07D334C}" destId="{855BF977-B028-4E5D-A1F5-8C1A5EEAF1A9}" srcOrd="3" destOrd="0" parTransId="{30040C2D-8DEB-40F6-A4D9-C692AFE5E7D7}" sibTransId="{986D2F4F-E7B7-4A89-BA51-2EA4D0FCE251}"/>
    <dgm:cxn modelId="{57904421-1852-4C01-88FF-5514A425C89C}" type="presOf" srcId="{2908CA90-4679-46DB-B560-BD4F4FC6152B}" destId="{1F26944C-98E0-4636-8B6F-781EB8371AB1}" srcOrd="1" destOrd="0" presId="urn:microsoft.com/office/officeart/2005/8/layout/list1"/>
    <dgm:cxn modelId="{621A72E2-41FA-4BD6-B64D-5C93BBCC078A}" type="presOf" srcId="{12ADE021-85CE-49F7-82AB-6285E07D334C}" destId="{8CBC6C47-ED46-43D8-8816-051D5935CB13}" srcOrd="0" destOrd="0" presId="urn:microsoft.com/office/officeart/2005/8/layout/list1"/>
    <dgm:cxn modelId="{011F09C3-668D-44FB-8CF4-0EB3233FAD38}" type="presOf" srcId="{2F0A2957-881E-4AC5-9773-E33F3D493900}" destId="{F90B1B6C-05D0-4F1F-9F03-FB2127B5F25E}" srcOrd="1" destOrd="0" presId="urn:microsoft.com/office/officeart/2005/8/layout/list1"/>
    <dgm:cxn modelId="{8FF3A43D-D872-4741-8AAA-7298438EF23F}" type="presOf" srcId="{32C1B99D-F3B7-48D2-8484-E0DA9A7280CD}" destId="{1DFB0F46-ECB1-4DA8-B0F7-09734B7D7607}" srcOrd="1" destOrd="0" presId="urn:microsoft.com/office/officeart/2005/8/layout/list1"/>
    <dgm:cxn modelId="{57E4C6A6-124D-45E9-9FE0-EF9EB6016FAB}" type="presOf" srcId="{94DC9849-0D3F-4C9B-8808-DA34CFAC175C}" destId="{F37804CC-9688-4E58-808C-1190733D455B}" srcOrd="0" destOrd="0" presId="urn:microsoft.com/office/officeart/2005/8/layout/list1"/>
    <dgm:cxn modelId="{100A6B2D-679B-49DB-A781-F51033384536}" type="presOf" srcId="{D3A6098A-257D-4975-81A8-AD53359A9137}" destId="{2CB65147-84A6-4D45-8E82-A47BFA412598}" srcOrd="1" destOrd="0" presId="urn:microsoft.com/office/officeart/2005/8/layout/list1"/>
    <dgm:cxn modelId="{D2BBD219-20EB-4831-8CCB-D9463896833D}" type="presOf" srcId="{2F0A2957-881E-4AC5-9773-E33F3D493900}" destId="{F65FB31F-7334-4E13-A2CD-FDCC1308A363}" srcOrd="0" destOrd="0" presId="urn:microsoft.com/office/officeart/2005/8/layout/list1"/>
    <dgm:cxn modelId="{944E6CBE-2EA9-40EB-98B6-D8107FFACB9F}" type="presOf" srcId="{32C1B99D-F3B7-48D2-8484-E0DA9A7280CD}" destId="{35AC322A-ADC3-4C84-9C29-1680FB844E2F}" srcOrd="0" destOrd="0" presId="urn:microsoft.com/office/officeart/2005/8/layout/list1"/>
    <dgm:cxn modelId="{B37F14BC-D75A-403C-8CD0-B290C42D3F39}" type="presOf" srcId="{AA220E96-C3B2-4620-9F97-DF54256DD275}" destId="{723FBB70-25D7-4628-81A8-06C574FCAB8F}" srcOrd="0" destOrd="0" presId="urn:microsoft.com/office/officeart/2005/8/layout/list1"/>
    <dgm:cxn modelId="{0C8FAA10-8281-464A-ACDB-7FAD997E9DA7}" type="presParOf" srcId="{8CBC6C47-ED46-43D8-8816-051D5935CB13}" destId="{2B3866A4-95A1-46F9-A5C9-15402D8AEF13}" srcOrd="0" destOrd="0" presId="urn:microsoft.com/office/officeart/2005/8/layout/list1"/>
    <dgm:cxn modelId="{7E36A5E6-E7D7-4938-9811-3992CF589998}" type="presParOf" srcId="{2B3866A4-95A1-46F9-A5C9-15402D8AEF13}" destId="{A3AF6F8B-F5C3-4F68-AADA-A71808CEA4E0}" srcOrd="0" destOrd="0" presId="urn:microsoft.com/office/officeart/2005/8/layout/list1"/>
    <dgm:cxn modelId="{B990E2BB-0C8B-499F-9EBA-B09DBCD7B1BD}" type="presParOf" srcId="{2B3866A4-95A1-46F9-A5C9-15402D8AEF13}" destId="{2CB65147-84A6-4D45-8E82-A47BFA412598}" srcOrd="1" destOrd="0" presId="urn:microsoft.com/office/officeart/2005/8/layout/list1"/>
    <dgm:cxn modelId="{548B9B9A-D513-4D55-A02D-6F81D8EBBB3B}" type="presParOf" srcId="{8CBC6C47-ED46-43D8-8816-051D5935CB13}" destId="{89EA0DCC-3693-4685-A0F9-D5DE0271B550}" srcOrd="1" destOrd="0" presId="urn:microsoft.com/office/officeart/2005/8/layout/list1"/>
    <dgm:cxn modelId="{419CBD00-2E75-4AC9-AA6C-47B569E4D1BA}" type="presParOf" srcId="{8CBC6C47-ED46-43D8-8816-051D5935CB13}" destId="{1D758522-02F7-412E-807D-ED17D9BE53F5}" srcOrd="2" destOrd="0" presId="urn:microsoft.com/office/officeart/2005/8/layout/list1"/>
    <dgm:cxn modelId="{C4C0A563-F21A-4386-AE18-E0B51F14BA00}" type="presParOf" srcId="{8CBC6C47-ED46-43D8-8816-051D5935CB13}" destId="{D8EF7591-F57C-454B-8176-CCC63C0C4C62}" srcOrd="3" destOrd="0" presId="urn:microsoft.com/office/officeart/2005/8/layout/list1"/>
    <dgm:cxn modelId="{762C4DF3-2D73-4B82-B33A-7A04AB6118F1}" type="presParOf" srcId="{8CBC6C47-ED46-43D8-8816-051D5935CB13}" destId="{724C24EC-4C47-4032-B971-B6207AFB5012}" srcOrd="4" destOrd="0" presId="urn:microsoft.com/office/officeart/2005/8/layout/list1"/>
    <dgm:cxn modelId="{B0AA3C3B-20AA-4352-887E-4E7638D9E613}" type="presParOf" srcId="{724C24EC-4C47-4032-B971-B6207AFB5012}" destId="{F65FB31F-7334-4E13-A2CD-FDCC1308A363}" srcOrd="0" destOrd="0" presId="urn:microsoft.com/office/officeart/2005/8/layout/list1"/>
    <dgm:cxn modelId="{E52DAE41-6ECA-476C-817E-8D05266163B6}" type="presParOf" srcId="{724C24EC-4C47-4032-B971-B6207AFB5012}" destId="{F90B1B6C-05D0-4F1F-9F03-FB2127B5F25E}" srcOrd="1" destOrd="0" presId="urn:microsoft.com/office/officeart/2005/8/layout/list1"/>
    <dgm:cxn modelId="{C69AE41B-2BB6-4EC6-B3FF-9B34BC3B1925}" type="presParOf" srcId="{8CBC6C47-ED46-43D8-8816-051D5935CB13}" destId="{17BEFC54-8920-4B26-97EE-6F4464A0FFC1}" srcOrd="5" destOrd="0" presId="urn:microsoft.com/office/officeart/2005/8/layout/list1"/>
    <dgm:cxn modelId="{7D72CCD9-CC62-4109-A8CB-48188BD42799}" type="presParOf" srcId="{8CBC6C47-ED46-43D8-8816-051D5935CB13}" destId="{C3681B9B-83A2-421D-B446-9EDF066D518E}" srcOrd="6" destOrd="0" presId="urn:microsoft.com/office/officeart/2005/8/layout/list1"/>
    <dgm:cxn modelId="{C7678013-EBA9-45A0-862C-34210D815F0C}" type="presParOf" srcId="{8CBC6C47-ED46-43D8-8816-051D5935CB13}" destId="{8B418F04-BDC5-44EA-B181-74FE8EAD908B}" srcOrd="7" destOrd="0" presId="urn:microsoft.com/office/officeart/2005/8/layout/list1"/>
    <dgm:cxn modelId="{5D4BF586-4364-4C30-A544-867737EACBBC}" type="presParOf" srcId="{8CBC6C47-ED46-43D8-8816-051D5935CB13}" destId="{6479701D-38DD-42D6-9E6F-4CA775E2E13C}" srcOrd="8" destOrd="0" presId="urn:microsoft.com/office/officeart/2005/8/layout/list1"/>
    <dgm:cxn modelId="{816656B9-8EA4-4F27-922D-9DB697C09E84}" type="presParOf" srcId="{6479701D-38DD-42D6-9E6F-4CA775E2E13C}" destId="{F37804CC-9688-4E58-808C-1190733D455B}" srcOrd="0" destOrd="0" presId="urn:microsoft.com/office/officeart/2005/8/layout/list1"/>
    <dgm:cxn modelId="{53C89A8A-999F-403E-A886-A8AE0C89CB14}" type="presParOf" srcId="{6479701D-38DD-42D6-9E6F-4CA775E2E13C}" destId="{CF896F7F-5962-44E6-A70B-63AD8EA3BDD5}" srcOrd="1" destOrd="0" presId="urn:microsoft.com/office/officeart/2005/8/layout/list1"/>
    <dgm:cxn modelId="{5A467F27-0EAD-4E7C-9CDE-58F72CC301BF}" type="presParOf" srcId="{8CBC6C47-ED46-43D8-8816-051D5935CB13}" destId="{1056C0E4-A96A-4240-ACF2-72451A0FB8E6}" srcOrd="9" destOrd="0" presId="urn:microsoft.com/office/officeart/2005/8/layout/list1"/>
    <dgm:cxn modelId="{60705136-8A38-4A58-AD85-E9D92DE1F3E4}" type="presParOf" srcId="{8CBC6C47-ED46-43D8-8816-051D5935CB13}" destId="{133CEF2A-398F-4F32-871E-B955D5936FF6}" srcOrd="10" destOrd="0" presId="urn:microsoft.com/office/officeart/2005/8/layout/list1"/>
    <dgm:cxn modelId="{A1EB0FE5-B953-4248-8299-782D18813304}" type="presParOf" srcId="{8CBC6C47-ED46-43D8-8816-051D5935CB13}" destId="{68E831C4-7E3E-42F0-A68A-A3950B1199DA}" srcOrd="11" destOrd="0" presId="urn:microsoft.com/office/officeart/2005/8/layout/list1"/>
    <dgm:cxn modelId="{A93CFD17-AA6B-4EB2-8EAD-80492CC674AB}" type="presParOf" srcId="{8CBC6C47-ED46-43D8-8816-051D5935CB13}" destId="{63364D7B-EC62-4498-B858-53357BF4D585}" srcOrd="12" destOrd="0" presId="urn:microsoft.com/office/officeart/2005/8/layout/list1"/>
    <dgm:cxn modelId="{2DC30765-EBDE-4F21-AD26-E65A609ADB43}" type="presParOf" srcId="{63364D7B-EC62-4498-B858-53357BF4D585}" destId="{64BB7C29-32B7-4C3A-9211-A093D74920C3}" srcOrd="0" destOrd="0" presId="urn:microsoft.com/office/officeart/2005/8/layout/list1"/>
    <dgm:cxn modelId="{D6AEDB39-C03C-4901-B6C7-2E7EA371FEC2}" type="presParOf" srcId="{63364D7B-EC62-4498-B858-53357BF4D585}" destId="{32098CBB-59CA-43ED-9532-C38E851EF376}" srcOrd="1" destOrd="0" presId="urn:microsoft.com/office/officeart/2005/8/layout/list1"/>
    <dgm:cxn modelId="{06400273-1902-4303-AE8B-6FCB53E5812D}" type="presParOf" srcId="{8CBC6C47-ED46-43D8-8816-051D5935CB13}" destId="{BC2514B5-DDA5-4380-9DAA-85BF9A53BBF2}" srcOrd="13" destOrd="0" presId="urn:microsoft.com/office/officeart/2005/8/layout/list1"/>
    <dgm:cxn modelId="{9F545E28-82D8-4CF3-9EBA-582700A883D1}" type="presParOf" srcId="{8CBC6C47-ED46-43D8-8816-051D5935CB13}" destId="{264BC3FA-F8A5-4003-8E80-1FF016FA3C7B}" srcOrd="14" destOrd="0" presId="urn:microsoft.com/office/officeart/2005/8/layout/list1"/>
    <dgm:cxn modelId="{764E2845-7F87-4603-BE32-0221F429F4C5}" type="presParOf" srcId="{8CBC6C47-ED46-43D8-8816-051D5935CB13}" destId="{E20A7A6E-205C-4EA8-9A51-7DB457CB1D44}" srcOrd="15" destOrd="0" presId="urn:microsoft.com/office/officeart/2005/8/layout/list1"/>
    <dgm:cxn modelId="{2BF041D2-4B7E-4D4E-A3CE-6573DBBD049E}" type="presParOf" srcId="{8CBC6C47-ED46-43D8-8816-051D5935CB13}" destId="{FBCA1748-6C45-4A7A-B4CF-47493DBBD5AE}" srcOrd="16" destOrd="0" presId="urn:microsoft.com/office/officeart/2005/8/layout/list1"/>
    <dgm:cxn modelId="{192E6503-9FB8-4BA1-A946-70EBD45F213D}" type="presParOf" srcId="{FBCA1748-6C45-4A7A-B4CF-47493DBBD5AE}" destId="{35AC322A-ADC3-4C84-9C29-1680FB844E2F}" srcOrd="0" destOrd="0" presId="urn:microsoft.com/office/officeart/2005/8/layout/list1"/>
    <dgm:cxn modelId="{2CF0BA16-3979-4561-974B-AFC11FA80CD1}" type="presParOf" srcId="{FBCA1748-6C45-4A7A-B4CF-47493DBBD5AE}" destId="{1DFB0F46-ECB1-4DA8-B0F7-09734B7D7607}" srcOrd="1" destOrd="0" presId="urn:microsoft.com/office/officeart/2005/8/layout/list1"/>
    <dgm:cxn modelId="{320D787E-ADAA-4EAC-A211-244FF577DCD6}" type="presParOf" srcId="{8CBC6C47-ED46-43D8-8816-051D5935CB13}" destId="{C5508D5A-41BE-4DB9-ACAE-875F9FF32666}" srcOrd="17" destOrd="0" presId="urn:microsoft.com/office/officeart/2005/8/layout/list1"/>
    <dgm:cxn modelId="{02ACB665-D436-4718-AF36-58C8EFD31F84}" type="presParOf" srcId="{8CBC6C47-ED46-43D8-8816-051D5935CB13}" destId="{330EE3D6-52C0-4BAD-A2C2-7BED6F487130}" srcOrd="18" destOrd="0" presId="urn:microsoft.com/office/officeart/2005/8/layout/list1"/>
    <dgm:cxn modelId="{41D05513-1223-4807-846E-744334FBDBAD}" type="presParOf" srcId="{8CBC6C47-ED46-43D8-8816-051D5935CB13}" destId="{AD9B406B-0DD8-41AC-9B0F-10BB03FFBAFA}" srcOrd="19" destOrd="0" presId="urn:microsoft.com/office/officeart/2005/8/layout/list1"/>
    <dgm:cxn modelId="{354D9AE7-8752-44A6-9425-FE8A02777058}" type="presParOf" srcId="{8CBC6C47-ED46-43D8-8816-051D5935CB13}" destId="{CAB17842-7691-4698-99CA-AF9F59CDDE21}" srcOrd="20" destOrd="0" presId="urn:microsoft.com/office/officeart/2005/8/layout/list1"/>
    <dgm:cxn modelId="{DF66A96A-F860-4988-B9B6-BFC91FAFFFF0}" type="presParOf" srcId="{CAB17842-7691-4698-99CA-AF9F59CDDE21}" destId="{723FBB70-25D7-4628-81A8-06C574FCAB8F}" srcOrd="0" destOrd="0" presId="urn:microsoft.com/office/officeart/2005/8/layout/list1"/>
    <dgm:cxn modelId="{A68145DD-2BF4-4489-8BB8-29D3AE4B0BE7}" type="presParOf" srcId="{CAB17842-7691-4698-99CA-AF9F59CDDE21}" destId="{D00D4FAA-B43C-4E06-A3E8-6B5650E61620}" srcOrd="1" destOrd="0" presId="urn:microsoft.com/office/officeart/2005/8/layout/list1"/>
    <dgm:cxn modelId="{7B700918-0FE0-4E06-A560-20B9CE4E18DF}" type="presParOf" srcId="{8CBC6C47-ED46-43D8-8816-051D5935CB13}" destId="{11085C0A-DCDC-448B-AFC3-C7494AA18127}" srcOrd="21" destOrd="0" presId="urn:microsoft.com/office/officeart/2005/8/layout/list1"/>
    <dgm:cxn modelId="{D190E584-5F70-42A1-AC26-FAF758DF00E1}" type="presParOf" srcId="{8CBC6C47-ED46-43D8-8816-051D5935CB13}" destId="{09AC5A63-7B76-4A7F-9FB1-D5465EB601AD}" srcOrd="22" destOrd="0" presId="urn:microsoft.com/office/officeart/2005/8/layout/list1"/>
    <dgm:cxn modelId="{BC39D332-6B33-4A95-BB99-4FBB27C636FE}" type="presParOf" srcId="{8CBC6C47-ED46-43D8-8816-051D5935CB13}" destId="{4C684F49-A34D-4377-90A1-3E1C44EB408F}" srcOrd="23" destOrd="0" presId="urn:microsoft.com/office/officeart/2005/8/layout/list1"/>
    <dgm:cxn modelId="{4D055746-C942-435F-B4D4-4477C7DAA936}" type="presParOf" srcId="{8CBC6C47-ED46-43D8-8816-051D5935CB13}" destId="{D4176FE5-097F-4E19-BD53-51FE95192DF6}" srcOrd="24" destOrd="0" presId="urn:microsoft.com/office/officeart/2005/8/layout/list1"/>
    <dgm:cxn modelId="{E554C04C-C143-407F-A0F4-E2A6544436CE}" type="presParOf" srcId="{D4176FE5-097F-4E19-BD53-51FE95192DF6}" destId="{F065682D-1D88-4EA5-9D04-185019E54556}" srcOrd="0" destOrd="0" presId="urn:microsoft.com/office/officeart/2005/8/layout/list1"/>
    <dgm:cxn modelId="{5150385E-5F67-47E8-8977-E6083D1FE9ED}" type="presParOf" srcId="{D4176FE5-097F-4E19-BD53-51FE95192DF6}" destId="{2F14F9C6-DD48-48EC-9E55-CBD9037EF3DA}" srcOrd="1" destOrd="0" presId="urn:microsoft.com/office/officeart/2005/8/layout/list1"/>
    <dgm:cxn modelId="{C0B5E520-71C3-4A6B-BBC8-623B7ACD7905}" type="presParOf" srcId="{8CBC6C47-ED46-43D8-8816-051D5935CB13}" destId="{2FC9BFC3-46EA-4F29-A7B3-0D8E434BA460}" srcOrd="25" destOrd="0" presId="urn:microsoft.com/office/officeart/2005/8/layout/list1"/>
    <dgm:cxn modelId="{F27F9CA7-29A1-4C19-AA6F-6E7FA512CC43}" type="presParOf" srcId="{8CBC6C47-ED46-43D8-8816-051D5935CB13}" destId="{ABE5E443-3083-480F-8316-DC24BAFFB196}" srcOrd="26" destOrd="0" presId="urn:microsoft.com/office/officeart/2005/8/layout/list1"/>
    <dgm:cxn modelId="{C865EA25-7016-41F9-B6D5-EFDF1B6D89CB}" type="presParOf" srcId="{8CBC6C47-ED46-43D8-8816-051D5935CB13}" destId="{EAB697DB-05F4-477F-A297-FDFEAD62B330}" srcOrd="27" destOrd="0" presId="urn:microsoft.com/office/officeart/2005/8/layout/list1"/>
    <dgm:cxn modelId="{F786DFC0-10FA-412A-A8E5-F3F927FC4B7C}" type="presParOf" srcId="{8CBC6C47-ED46-43D8-8816-051D5935CB13}" destId="{B9F49FC0-2A0A-47B1-B5E6-3E40F29F4622}" srcOrd="28" destOrd="0" presId="urn:microsoft.com/office/officeart/2005/8/layout/list1"/>
    <dgm:cxn modelId="{0FE6069F-7B70-4D4C-A1B5-D0FF46FF60C1}" type="presParOf" srcId="{B9F49FC0-2A0A-47B1-B5E6-3E40F29F4622}" destId="{12607C87-ADF7-44CD-9F74-46952B3CF102}" srcOrd="0" destOrd="0" presId="urn:microsoft.com/office/officeart/2005/8/layout/list1"/>
    <dgm:cxn modelId="{64989F16-86EF-4D15-944E-1CC381107862}" type="presParOf" srcId="{B9F49FC0-2A0A-47B1-B5E6-3E40F29F4622}" destId="{1F26944C-98E0-4636-8B6F-781EB8371AB1}" srcOrd="1" destOrd="0" presId="urn:microsoft.com/office/officeart/2005/8/layout/list1"/>
    <dgm:cxn modelId="{90EB0CF0-6956-4497-ABB1-7A9700B8D088}" type="presParOf" srcId="{8CBC6C47-ED46-43D8-8816-051D5935CB13}" destId="{E9B98FBF-77BA-4046-936C-8CDE47CC09EB}" srcOrd="29" destOrd="0" presId="urn:microsoft.com/office/officeart/2005/8/layout/list1"/>
    <dgm:cxn modelId="{F8257856-C088-4884-954E-6896F29641E4}" type="presParOf" srcId="{8CBC6C47-ED46-43D8-8816-051D5935CB13}" destId="{53507BAA-1A00-406E-8406-66DB1271349D}" srcOrd="30"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801935DE-69F9-4280-9D5D-50843FEF7EAB}" type="doc">
      <dgm:prSet loTypeId="urn:microsoft.com/office/officeart/2005/8/layout/radial3" loCatId="cycle" qsTypeId="urn:microsoft.com/office/officeart/2005/8/quickstyle/simple1" qsCatId="simple" csTypeId="urn:microsoft.com/office/officeart/2005/8/colors/accent1_2" csCatId="accent1" phldr="1"/>
      <dgm:spPr/>
      <dgm:t>
        <a:bodyPr/>
        <a:lstStyle/>
        <a:p>
          <a:endParaRPr lang="de-DE"/>
        </a:p>
      </dgm:t>
    </dgm:pt>
    <dgm:pt modelId="{7EECB47B-1675-44F4-ADDC-5E67AF911F29}">
      <dgm:prSet phldrT="[Text]"/>
      <dgm:spPr/>
      <dgm:t>
        <a:bodyPr/>
        <a:lstStyle/>
        <a:p>
          <a:r>
            <a:rPr lang="de-DE" dirty="0" smtClean="0"/>
            <a:t>CIRS</a:t>
          </a:r>
          <a:endParaRPr lang="de-DE" dirty="0"/>
        </a:p>
      </dgm:t>
    </dgm:pt>
    <dgm:pt modelId="{5AF20B03-7D6A-4921-A96A-4747E32983DB}" type="parTrans" cxnId="{0AD7F2DD-604A-44E8-A499-E5327C95CE4F}">
      <dgm:prSet/>
      <dgm:spPr/>
      <dgm:t>
        <a:bodyPr/>
        <a:lstStyle/>
        <a:p>
          <a:endParaRPr lang="de-DE"/>
        </a:p>
      </dgm:t>
    </dgm:pt>
    <dgm:pt modelId="{BC7F7C70-822D-47F5-9C2E-9C463DCB7DD3}" type="sibTrans" cxnId="{0AD7F2DD-604A-44E8-A499-E5327C95CE4F}">
      <dgm:prSet/>
      <dgm:spPr/>
      <dgm:t>
        <a:bodyPr/>
        <a:lstStyle/>
        <a:p>
          <a:endParaRPr lang="de-DE"/>
        </a:p>
      </dgm:t>
    </dgm:pt>
    <dgm:pt modelId="{BD88A8F9-8022-4718-BC40-F8E137E77DA4}">
      <dgm:prSet phldrT="[Text]" custT="1"/>
      <dgm:spPr/>
      <dgm:t>
        <a:bodyPr/>
        <a:lstStyle/>
        <a:p>
          <a:r>
            <a:rPr lang="de-DE" sz="1200" dirty="0" smtClean="0">
              <a:latin typeface="+mn-lt"/>
            </a:rPr>
            <a:t>Unterstützung durch Leitung</a:t>
          </a:r>
          <a:endParaRPr lang="de-DE" sz="1200" dirty="0">
            <a:latin typeface="+mn-lt"/>
          </a:endParaRPr>
        </a:p>
      </dgm:t>
    </dgm:pt>
    <dgm:pt modelId="{D0F1BDBA-DA79-4BC2-A162-EABFF0C0EE64}" type="parTrans" cxnId="{DC0C3DB4-B3FB-4C41-87FA-80BB96FED9B0}">
      <dgm:prSet/>
      <dgm:spPr/>
      <dgm:t>
        <a:bodyPr/>
        <a:lstStyle/>
        <a:p>
          <a:endParaRPr lang="de-DE"/>
        </a:p>
      </dgm:t>
    </dgm:pt>
    <dgm:pt modelId="{C186A144-11D8-41BE-A881-8C7E9834CA31}" type="sibTrans" cxnId="{DC0C3DB4-B3FB-4C41-87FA-80BB96FED9B0}">
      <dgm:prSet/>
      <dgm:spPr/>
      <dgm:t>
        <a:bodyPr/>
        <a:lstStyle/>
        <a:p>
          <a:endParaRPr lang="de-DE"/>
        </a:p>
      </dgm:t>
    </dgm:pt>
    <dgm:pt modelId="{06FEDC3A-67F9-46AE-A90E-C864D33FE461}">
      <dgm:prSet custT="1"/>
      <dgm:spPr/>
      <dgm:t>
        <a:bodyPr/>
        <a:lstStyle/>
        <a:p>
          <a:r>
            <a:rPr lang="de-DE" sz="1200" dirty="0" smtClean="0">
              <a:latin typeface="+mn-lt"/>
            </a:rPr>
            <a:t>Entwicklung Sicherheitskultur</a:t>
          </a:r>
          <a:endParaRPr lang="de-DE" sz="1200" dirty="0">
            <a:latin typeface="+mn-lt"/>
          </a:endParaRPr>
        </a:p>
      </dgm:t>
    </dgm:pt>
    <dgm:pt modelId="{A804C277-8987-484F-9751-0BF2C194B2B1}" type="parTrans" cxnId="{A5C2E097-59A4-4E15-BF2B-B21198997C27}">
      <dgm:prSet/>
      <dgm:spPr/>
      <dgm:t>
        <a:bodyPr/>
        <a:lstStyle/>
        <a:p>
          <a:endParaRPr lang="de-DE"/>
        </a:p>
      </dgm:t>
    </dgm:pt>
    <dgm:pt modelId="{E835AAF6-91EB-458C-AE8C-CF6F4DAC2F46}" type="sibTrans" cxnId="{A5C2E097-59A4-4E15-BF2B-B21198997C27}">
      <dgm:prSet/>
      <dgm:spPr/>
      <dgm:t>
        <a:bodyPr/>
        <a:lstStyle/>
        <a:p>
          <a:endParaRPr lang="de-DE"/>
        </a:p>
      </dgm:t>
    </dgm:pt>
    <dgm:pt modelId="{E82E00AE-2825-47F0-993A-A20C3F785CDC}">
      <dgm:prSet custT="1"/>
      <dgm:spPr/>
      <dgm:t>
        <a:bodyPr/>
        <a:lstStyle/>
        <a:p>
          <a:r>
            <a:rPr lang="de-DE" sz="1200" dirty="0" smtClean="0">
              <a:latin typeface="+mn-lt"/>
            </a:rPr>
            <a:t>Verlässliche Strukturen</a:t>
          </a:r>
          <a:endParaRPr lang="de-DE" sz="1200" dirty="0">
            <a:latin typeface="+mn-lt"/>
          </a:endParaRPr>
        </a:p>
      </dgm:t>
    </dgm:pt>
    <dgm:pt modelId="{1811531B-A64C-42FB-B997-2391407F9FA6}" type="parTrans" cxnId="{F1D0B201-9A38-4BF5-8683-A3DB087EDF32}">
      <dgm:prSet/>
      <dgm:spPr/>
      <dgm:t>
        <a:bodyPr/>
        <a:lstStyle/>
        <a:p>
          <a:endParaRPr lang="de-DE"/>
        </a:p>
      </dgm:t>
    </dgm:pt>
    <dgm:pt modelId="{A3FDF68C-DA78-48C5-9D66-3914BEF02F57}" type="sibTrans" cxnId="{F1D0B201-9A38-4BF5-8683-A3DB087EDF32}">
      <dgm:prSet/>
      <dgm:spPr/>
      <dgm:t>
        <a:bodyPr/>
        <a:lstStyle/>
        <a:p>
          <a:endParaRPr lang="de-DE"/>
        </a:p>
      </dgm:t>
    </dgm:pt>
    <dgm:pt modelId="{4A530DB0-CD14-4E57-9F06-64403B12EAB4}">
      <dgm:prSet custT="1"/>
      <dgm:spPr/>
      <dgm:t>
        <a:bodyPr/>
        <a:lstStyle/>
        <a:p>
          <a:r>
            <a:rPr lang="de-DE" sz="1200" dirty="0" smtClean="0">
              <a:latin typeface="+mn-lt"/>
            </a:rPr>
            <a:t>Berichtssystem nach PDCA</a:t>
          </a:r>
          <a:endParaRPr lang="de-DE" sz="1200" dirty="0">
            <a:latin typeface="+mn-lt"/>
          </a:endParaRPr>
        </a:p>
      </dgm:t>
    </dgm:pt>
    <dgm:pt modelId="{B8EEBE9A-0BE2-4B4C-B541-F180BAC67812}" type="parTrans" cxnId="{9691059C-3726-4054-9200-49A32307AD80}">
      <dgm:prSet/>
      <dgm:spPr/>
      <dgm:t>
        <a:bodyPr/>
        <a:lstStyle/>
        <a:p>
          <a:endParaRPr lang="de-DE"/>
        </a:p>
      </dgm:t>
    </dgm:pt>
    <dgm:pt modelId="{4DBBC2F1-E93A-4DDD-AC35-3A300B01ABBA}" type="sibTrans" cxnId="{9691059C-3726-4054-9200-49A32307AD80}">
      <dgm:prSet/>
      <dgm:spPr/>
      <dgm:t>
        <a:bodyPr/>
        <a:lstStyle/>
        <a:p>
          <a:endParaRPr lang="de-DE"/>
        </a:p>
      </dgm:t>
    </dgm:pt>
    <dgm:pt modelId="{B01F7FE9-013D-4853-9601-B84B132B92B7}">
      <dgm:prSet custT="1"/>
      <dgm:spPr/>
      <dgm:t>
        <a:bodyPr/>
        <a:lstStyle/>
        <a:p>
          <a:r>
            <a:rPr lang="de-DE" sz="1200" dirty="0" smtClean="0">
              <a:latin typeface="+mn-lt"/>
            </a:rPr>
            <a:t>CIRS Datenbanken</a:t>
          </a:r>
          <a:endParaRPr lang="de-DE" sz="1200" dirty="0">
            <a:latin typeface="+mn-lt"/>
          </a:endParaRPr>
        </a:p>
      </dgm:t>
    </dgm:pt>
    <dgm:pt modelId="{17AE10AF-ECFF-4C0D-BE1D-523A2F2A18B4}" type="parTrans" cxnId="{12C6C416-2BC4-4EC0-AE38-6D2EC92AF933}">
      <dgm:prSet/>
      <dgm:spPr/>
      <dgm:t>
        <a:bodyPr/>
        <a:lstStyle/>
        <a:p>
          <a:endParaRPr lang="de-DE"/>
        </a:p>
      </dgm:t>
    </dgm:pt>
    <dgm:pt modelId="{629AA795-BF03-4153-96FC-E48E4B4BF864}" type="sibTrans" cxnId="{12C6C416-2BC4-4EC0-AE38-6D2EC92AF933}">
      <dgm:prSet/>
      <dgm:spPr/>
      <dgm:t>
        <a:bodyPr/>
        <a:lstStyle/>
        <a:p>
          <a:endParaRPr lang="de-DE"/>
        </a:p>
      </dgm:t>
    </dgm:pt>
    <dgm:pt modelId="{1583283B-FD9C-43B3-9633-5AC7CB9920FC}">
      <dgm:prSet custT="1"/>
      <dgm:spPr/>
      <dgm:t>
        <a:bodyPr/>
        <a:lstStyle/>
        <a:p>
          <a:r>
            <a:rPr lang="de-DE" sz="1200" dirty="0" smtClean="0">
              <a:latin typeface="+mn-lt"/>
            </a:rPr>
            <a:t>Mitarbeiter-motivation</a:t>
          </a:r>
          <a:endParaRPr lang="de-DE" sz="1200" dirty="0">
            <a:latin typeface="+mn-lt"/>
          </a:endParaRPr>
        </a:p>
      </dgm:t>
    </dgm:pt>
    <dgm:pt modelId="{2052F3CB-513A-48D5-8F7E-FDBDAF967277}" type="parTrans" cxnId="{17057E9C-2DF3-4E5F-9F96-26CDAFFCB2FB}">
      <dgm:prSet/>
      <dgm:spPr/>
      <dgm:t>
        <a:bodyPr/>
        <a:lstStyle/>
        <a:p>
          <a:endParaRPr lang="de-DE"/>
        </a:p>
      </dgm:t>
    </dgm:pt>
    <dgm:pt modelId="{44DC3247-6E27-4C55-B682-187FB9FB18A4}" type="sibTrans" cxnId="{17057E9C-2DF3-4E5F-9F96-26CDAFFCB2FB}">
      <dgm:prSet/>
      <dgm:spPr/>
      <dgm:t>
        <a:bodyPr/>
        <a:lstStyle/>
        <a:p>
          <a:endParaRPr lang="de-DE"/>
        </a:p>
      </dgm:t>
    </dgm:pt>
    <dgm:pt modelId="{00824E37-27E6-40B7-8F1C-ED7C0CF75221}" type="pres">
      <dgm:prSet presAssocID="{801935DE-69F9-4280-9D5D-50843FEF7EAB}" presName="composite" presStyleCnt="0">
        <dgm:presLayoutVars>
          <dgm:chMax val="1"/>
          <dgm:dir/>
          <dgm:resizeHandles val="exact"/>
        </dgm:presLayoutVars>
      </dgm:prSet>
      <dgm:spPr/>
      <dgm:t>
        <a:bodyPr/>
        <a:lstStyle/>
        <a:p>
          <a:endParaRPr lang="de-DE"/>
        </a:p>
      </dgm:t>
    </dgm:pt>
    <dgm:pt modelId="{15C23E14-8BF9-4DB8-BC9E-3C58D8E71944}" type="pres">
      <dgm:prSet presAssocID="{801935DE-69F9-4280-9D5D-50843FEF7EAB}" presName="radial" presStyleCnt="0">
        <dgm:presLayoutVars>
          <dgm:animLvl val="ctr"/>
        </dgm:presLayoutVars>
      </dgm:prSet>
      <dgm:spPr/>
    </dgm:pt>
    <dgm:pt modelId="{7F267FF7-F8EA-4413-84D7-35FAD010445A}" type="pres">
      <dgm:prSet presAssocID="{7EECB47B-1675-44F4-ADDC-5E67AF911F29}" presName="centerShape" presStyleLbl="vennNode1" presStyleIdx="0" presStyleCnt="7"/>
      <dgm:spPr/>
      <dgm:t>
        <a:bodyPr/>
        <a:lstStyle/>
        <a:p>
          <a:endParaRPr lang="de-DE"/>
        </a:p>
      </dgm:t>
    </dgm:pt>
    <dgm:pt modelId="{5A5920F9-D5D7-4B6D-9DCA-3BE1E699560A}" type="pres">
      <dgm:prSet presAssocID="{BD88A8F9-8022-4718-BC40-F8E137E77DA4}" presName="node" presStyleLbl="vennNode1" presStyleIdx="1" presStyleCnt="7" custScaleX="130098">
        <dgm:presLayoutVars>
          <dgm:bulletEnabled val="1"/>
        </dgm:presLayoutVars>
      </dgm:prSet>
      <dgm:spPr/>
      <dgm:t>
        <a:bodyPr/>
        <a:lstStyle/>
        <a:p>
          <a:endParaRPr lang="de-DE"/>
        </a:p>
      </dgm:t>
    </dgm:pt>
    <dgm:pt modelId="{F4967D6B-26AF-41D3-9D26-64126F90437D}" type="pres">
      <dgm:prSet presAssocID="{06FEDC3A-67F9-46AE-A90E-C864D33FE461}" presName="node" presStyleLbl="vennNode1" presStyleIdx="2" presStyleCnt="7" custScaleX="149816">
        <dgm:presLayoutVars>
          <dgm:bulletEnabled val="1"/>
        </dgm:presLayoutVars>
      </dgm:prSet>
      <dgm:spPr/>
      <dgm:t>
        <a:bodyPr/>
        <a:lstStyle/>
        <a:p>
          <a:endParaRPr lang="de-DE"/>
        </a:p>
      </dgm:t>
    </dgm:pt>
    <dgm:pt modelId="{D51F4047-F5E7-447C-B73F-46A5B97331D0}" type="pres">
      <dgm:prSet presAssocID="{E82E00AE-2825-47F0-993A-A20C3F785CDC}" presName="node" presStyleLbl="vennNode1" presStyleIdx="3" presStyleCnt="7">
        <dgm:presLayoutVars>
          <dgm:bulletEnabled val="1"/>
        </dgm:presLayoutVars>
      </dgm:prSet>
      <dgm:spPr/>
      <dgm:t>
        <a:bodyPr/>
        <a:lstStyle/>
        <a:p>
          <a:endParaRPr lang="de-DE"/>
        </a:p>
      </dgm:t>
    </dgm:pt>
    <dgm:pt modelId="{6D14A697-1473-4889-AB84-C73FDC396FC0}" type="pres">
      <dgm:prSet presAssocID="{1583283B-FD9C-43B3-9633-5AC7CB9920FC}" presName="node" presStyleLbl="vennNode1" presStyleIdx="4" presStyleCnt="7">
        <dgm:presLayoutVars>
          <dgm:bulletEnabled val="1"/>
        </dgm:presLayoutVars>
      </dgm:prSet>
      <dgm:spPr/>
      <dgm:t>
        <a:bodyPr/>
        <a:lstStyle/>
        <a:p>
          <a:endParaRPr lang="de-DE"/>
        </a:p>
      </dgm:t>
    </dgm:pt>
    <dgm:pt modelId="{3FA6707D-0AA6-4420-B030-D275DBE575D8}" type="pres">
      <dgm:prSet presAssocID="{4A530DB0-CD14-4E57-9F06-64403B12EAB4}" presName="node" presStyleLbl="vennNode1" presStyleIdx="5" presStyleCnt="7" custScaleX="134573">
        <dgm:presLayoutVars>
          <dgm:bulletEnabled val="1"/>
        </dgm:presLayoutVars>
      </dgm:prSet>
      <dgm:spPr/>
      <dgm:t>
        <a:bodyPr/>
        <a:lstStyle/>
        <a:p>
          <a:endParaRPr lang="de-DE"/>
        </a:p>
      </dgm:t>
    </dgm:pt>
    <dgm:pt modelId="{26739D32-927F-4F65-8974-19015DF71700}" type="pres">
      <dgm:prSet presAssocID="{B01F7FE9-013D-4853-9601-B84B132B92B7}" presName="node" presStyleLbl="vennNode1" presStyleIdx="6" presStyleCnt="7" custScaleX="116237">
        <dgm:presLayoutVars>
          <dgm:bulletEnabled val="1"/>
        </dgm:presLayoutVars>
      </dgm:prSet>
      <dgm:spPr/>
      <dgm:t>
        <a:bodyPr/>
        <a:lstStyle/>
        <a:p>
          <a:endParaRPr lang="de-DE"/>
        </a:p>
      </dgm:t>
    </dgm:pt>
  </dgm:ptLst>
  <dgm:cxnLst>
    <dgm:cxn modelId="{0AD7F2DD-604A-44E8-A499-E5327C95CE4F}" srcId="{801935DE-69F9-4280-9D5D-50843FEF7EAB}" destId="{7EECB47B-1675-44F4-ADDC-5E67AF911F29}" srcOrd="0" destOrd="0" parTransId="{5AF20B03-7D6A-4921-A96A-4747E32983DB}" sibTransId="{BC7F7C70-822D-47F5-9C2E-9C463DCB7DD3}"/>
    <dgm:cxn modelId="{B0C4B85E-9A59-43B3-A4A5-AAF62EDEC309}" type="presOf" srcId="{1583283B-FD9C-43B3-9633-5AC7CB9920FC}" destId="{6D14A697-1473-4889-AB84-C73FDC396FC0}" srcOrd="0" destOrd="0" presId="urn:microsoft.com/office/officeart/2005/8/layout/radial3"/>
    <dgm:cxn modelId="{8CD299D0-4229-42B6-A199-88B7F8F4648F}" type="presOf" srcId="{E82E00AE-2825-47F0-993A-A20C3F785CDC}" destId="{D51F4047-F5E7-447C-B73F-46A5B97331D0}" srcOrd="0" destOrd="0" presId="urn:microsoft.com/office/officeart/2005/8/layout/radial3"/>
    <dgm:cxn modelId="{3DA866CB-2853-4D85-94BD-565453B7628A}" type="presOf" srcId="{4A530DB0-CD14-4E57-9F06-64403B12EAB4}" destId="{3FA6707D-0AA6-4420-B030-D275DBE575D8}" srcOrd="0" destOrd="0" presId="urn:microsoft.com/office/officeart/2005/8/layout/radial3"/>
    <dgm:cxn modelId="{F1D0B201-9A38-4BF5-8683-A3DB087EDF32}" srcId="{7EECB47B-1675-44F4-ADDC-5E67AF911F29}" destId="{E82E00AE-2825-47F0-993A-A20C3F785CDC}" srcOrd="2" destOrd="0" parTransId="{1811531B-A64C-42FB-B997-2391407F9FA6}" sibTransId="{A3FDF68C-DA78-48C5-9D66-3914BEF02F57}"/>
    <dgm:cxn modelId="{A5C2E097-59A4-4E15-BF2B-B21198997C27}" srcId="{7EECB47B-1675-44F4-ADDC-5E67AF911F29}" destId="{06FEDC3A-67F9-46AE-A90E-C864D33FE461}" srcOrd="1" destOrd="0" parTransId="{A804C277-8987-484F-9751-0BF2C194B2B1}" sibTransId="{E835AAF6-91EB-458C-AE8C-CF6F4DAC2F46}"/>
    <dgm:cxn modelId="{12C6C416-2BC4-4EC0-AE38-6D2EC92AF933}" srcId="{7EECB47B-1675-44F4-ADDC-5E67AF911F29}" destId="{B01F7FE9-013D-4853-9601-B84B132B92B7}" srcOrd="5" destOrd="0" parTransId="{17AE10AF-ECFF-4C0D-BE1D-523A2F2A18B4}" sibTransId="{629AA795-BF03-4153-96FC-E48E4B4BF864}"/>
    <dgm:cxn modelId="{DC0C3DB4-B3FB-4C41-87FA-80BB96FED9B0}" srcId="{7EECB47B-1675-44F4-ADDC-5E67AF911F29}" destId="{BD88A8F9-8022-4718-BC40-F8E137E77DA4}" srcOrd="0" destOrd="0" parTransId="{D0F1BDBA-DA79-4BC2-A162-EABFF0C0EE64}" sibTransId="{C186A144-11D8-41BE-A881-8C7E9834CA31}"/>
    <dgm:cxn modelId="{C80FC545-41EB-4992-B8E3-2E60153D1ACE}" type="presOf" srcId="{06FEDC3A-67F9-46AE-A90E-C864D33FE461}" destId="{F4967D6B-26AF-41D3-9D26-64126F90437D}" srcOrd="0" destOrd="0" presId="urn:microsoft.com/office/officeart/2005/8/layout/radial3"/>
    <dgm:cxn modelId="{EC27B031-FD45-46C9-8471-C72BC16EB147}" type="presOf" srcId="{801935DE-69F9-4280-9D5D-50843FEF7EAB}" destId="{00824E37-27E6-40B7-8F1C-ED7C0CF75221}" srcOrd="0" destOrd="0" presId="urn:microsoft.com/office/officeart/2005/8/layout/radial3"/>
    <dgm:cxn modelId="{E0DEB838-F73B-4706-A8A4-8F8B2A6C7693}" type="presOf" srcId="{BD88A8F9-8022-4718-BC40-F8E137E77DA4}" destId="{5A5920F9-D5D7-4B6D-9DCA-3BE1E699560A}" srcOrd="0" destOrd="0" presId="urn:microsoft.com/office/officeart/2005/8/layout/radial3"/>
    <dgm:cxn modelId="{461AF927-72F9-4A62-A653-CB427F912D4A}" type="presOf" srcId="{7EECB47B-1675-44F4-ADDC-5E67AF911F29}" destId="{7F267FF7-F8EA-4413-84D7-35FAD010445A}" srcOrd="0" destOrd="0" presId="urn:microsoft.com/office/officeart/2005/8/layout/radial3"/>
    <dgm:cxn modelId="{F794F43D-C160-4256-B1A0-B1893AEA36F6}" type="presOf" srcId="{B01F7FE9-013D-4853-9601-B84B132B92B7}" destId="{26739D32-927F-4F65-8974-19015DF71700}" srcOrd="0" destOrd="0" presId="urn:microsoft.com/office/officeart/2005/8/layout/radial3"/>
    <dgm:cxn modelId="{17057E9C-2DF3-4E5F-9F96-26CDAFFCB2FB}" srcId="{7EECB47B-1675-44F4-ADDC-5E67AF911F29}" destId="{1583283B-FD9C-43B3-9633-5AC7CB9920FC}" srcOrd="3" destOrd="0" parTransId="{2052F3CB-513A-48D5-8F7E-FDBDAF967277}" sibTransId="{44DC3247-6E27-4C55-B682-187FB9FB18A4}"/>
    <dgm:cxn modelId="{9691059C-3726-4054-9200-49A32307AD80}" srcId="{7EECB47B-1675-44F4-ADDC-5E67AF911F29}" destId="{4A530DB0-CD14-4E57-9F06-64403B12EAB4}" srcOrd="4" destOrd="0" parTransId="{B8EEBE9A-0BE2-4B4C-B541-F180BAC67812}" sibTransId="{4DBBC2F1-E93A-4DDD-AC35-3A300B01ABBA}"/>
    <dgm:cxn modelId="{32B9547C-D241-45ED-A038-5E590874BD89}" type="presParOf" srcId="{00824E37-27E6-40B7-8F1C-ED7C0CF75221}" destId="{15C23E14-8BF9-4DB8-BC9E-3C58D8E71944}" srcOrd="0" destOrd="0" presId="urn:microsoft.com/office/officeart/2005/8/layout/radial3"/>
    <dgm:cxn modelId="{59A64D19-C98D-4B98-81DD-6F2973A49F26}" type="presParOf" srcId="{15C23E14-8BF9-4DB8-BC9E-3C58D8E71944}" destId="{7F267FF7-F8EA-4413-84D7-35FAD010445A}" srcOrd="0" destOrd="0" presId="urn:microsoft.com/office/officeart/2005/8/layout/radial3"/>
    <dgm:cxn modelId="{11D5C205-5973-4A3F-BBD3-5B00C2175011}" type="presParOf" srcId="{15C23E14-8BF9-4DB8-BC9E-3C58D8E71944}" destId="{5A5920F9-D5D7-4B6D-9DCA-3BE1E699560A}" srcOrd="1" destOrd="0" presId="urn:microsoft.com/office/officeart/2005/8/layout/radial3"/>
    <dgm:cxn modelId="{68EF2089-6812-442D-AA79-49363319027A}" type="presParOf" srcId="{15C23E14-8BF9-4DB8-BC9E-3C58D8E71944}" destId="{F4967D6B-26AF-41D3-9D26-64126F90437D}" srcOrd="2" destOrd="0" presId="urn:microsoft.com/office/officeart/2005/8/layout/radial3"/>
    <dgm:cxn modelId="{75CC6D78-6186-4688-87E9-BEB5C17D3EB9}" type="presParOf" srcId="{15C23E14-8BF9-4DB8-BC9E-3C58D8E71944}" destId="{D51F4047-F5E7-447C-B73F-46A5B97331D0}" srcOrd="3" destOrd="0" presId="urn:microsoft.com/office/officeart/2005/8/layout/radial3"/>
    <dgm:cxn modelId="{C51A305A-46D1-4B06-9883-DF1E01AA6423}" type="presParOf" srcId="{15C23E14-8BF9-4DB8-BC9E-3C58D8E71944}" destId="{6D14A697-1473-4889-AB84-C73FDC396FC0}" srcOrd="4" destOrd="0" presId="urn:microsoft.com/office/officeart/2005/8/layout/radial3"/>
    <dgm:cxn modelId="{DC86E152-9E79-400C-A51D-10FC87C97B69}" type="presParOf" srcId="{15C23E14-8BF9-4DB8-BC9E-3C58D8E71944}" destId="{3FA6707D-0AA6-4420-B030-D275DBE575D8}" srcOrd="5" destOrd="0" presId="urn:microsoft.com/office/officeart/2005/8/layout/radial3"/>
    <dgm:cxn modelId="{90F2E16C-4FB6-4A76-A691-CC4BD86AA566}" type="presParOf" srcId="{15C23E14-8BF9-4DB8-BC9E-3C58D8E71944}" destId="{26739D32-927F-4F65-8974-19015DF71700}" srcOrd="6" destOrd="0" presId="urn:microsoft.com/office/officeart/2005/8/layout/radial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9DD05748-A3EA-48A6-9C56-2F6F07C56503}" type="doc">
      <dgm:prSet loTypeId="urn:microsoft.com/office/officeart/2009/3/layout/PlusandMinus" loCatId="relationship" qsTypeId="urn:microsoft.com/office/officeart/2005/8/quickstyle/simple1" qsCatId="simple" csTypeId="urn:microsoft.com/office/officeart/2005/8/colors/accent1_2" csCatId="accent1" phldr="1"/>
      <dgm:spPr/>
      <dgm:t>
        <a:bodyPr/>
        <a:lstStyle/>
        <a:p>
          <a:endParaRPr lang="de-DE"/>
        </a:p>
      </dgm:t>
    </dgm:pt>
    <dgm:pt modelId="{934908F8-B428-4A07-A271-C1E22FFCAE4C}">
      <dgm:prSet phldrT="[Text]" custT="1"/>
      <dgm:spPr/>
      <dgm:t>
        <a:bodyPr/>
        <a:lstStyle/>
        <a:p>
          <a:r>
            <a:rPr lang="de-DE" sz="1600" dirty="0" smtClean="0">
              <a:latin typeface="+mn-lt"/>
            </a:rPr>
            <a:t>Patient</a:t>
          </a:r>
          <a:r>
            <a:rPr lang="de-DE" sz="1600" baseline="0" dirty="0" smtClean="0">
              <a:latin typeface="+mn-lt"/>
            </a:rPr>
            <a:t> vor Schaden schützen</a:t>
          </a:r>
        </a:p>
        <a:p>
          <a:endParaRPr lang="de-DE" sz="1600" baseline="0" dirty="0" smtClean="0">
            <a:latin typeface="+mn-lt"/>
          </a:endParaRPr>
        </a:p>
        <a:p>
          <a:endParaRPr lang="de-DE" sz="1600" baseline="0" dirty="0" smtClean="0">
            <a:latin typeface="+mn-lt"/>
          </a:endParaRPr>
        </a:p>
        <a:p>
          <a:r>
            <a:rPr lang="de-DE" sz="1600" baseline="0" dirty="0" smtClean="0">
              <a:latin typeface="+mn-lt"/>
            </a:rPr>
            <a:t>Kollegen vor Fehlern schützen</a:t>
          </a:r>
        </a:p>
        <a:p>
          <a:endParaRPr lang="de-DE" sz="1600" baseline="0" dirty="0" smtClean="0">
            <a:latin typeface="+mn-lt"/>
          </a:endParaRPr>
        </a:p>
        <a:p>
          <a:endParaRPr lang="de-DE" sz="1600" dirty="0" smtClean="0">
            <a:latin typeface="Franklin Gothic Book" panose="020B0503020102020204" pitchFamily="34" charset="0"/>
          </a:endParaRPr>
        </a:p>
        <a:p>
          <a:endParaRPr lang="de-DE" sz="1600" dirty="0" smtClean="0">
            <a:latin typeface="Franklin Gothic Book" panose="020B0503020102020204" pitchFamily="34" charset="0"/>
          </a:endParaRPr>
        </a:p>
        <a:p>
          <a:endParaRPr lang="de-DE" sz="1600" dirty="0" smtClean="0">
            <a:latin typeface="Franklin Gothic Book" panose="020B0503020102020204" pitchFamily="34" charset="0"/>
          </a:endParaRPr>
        </a:p>
        <a:p>
          <a:endParaRPr lang="de-DE" sz="1600" dirty="0" smtClean="0">
            <a:latin typeface="Franklin Gothic Book" panose="020B0503020102020204" pitchFamily="34" charset="0"/>
          </a:endParaRPr>
        </a:p>
        <a:p>
          <a:endParaRPr lang="de-DE" sz="1600" dirty="0" smtClean="0">
            <a:latin typeface="Franklin Gothic Book" panose="020B0503020102020204" pitchFamily="34" charset="0"/>
          </a:endParaRPr>
        </a:p>
        <a:p>
          <a:r>
            <a:rPr lang="de-DE" sz="1600" dirty="0" smtClean="0">
              <a:latin typeface="Franklin Gothic Book" panose="020B0503020102020204" pitchFamily="34" charset="0"/>
            </a:rPr>
            <a:t>Gemeinsam lernen und Fehler bei künftigen Patienten</a:t>
          </a:r>
          <a:r>
            <a:rPr lang="de-DE" sz="1600" baseline="0" dirty="0" smtClean="0">
              <a:latin typeface="Franklin Gothic Book" panose="020B0503020102020204" pitchFamily="34" charset="0"/>
            </a:rPr>
            <a:t> nicht wiederholen</a:t>
          </a:r>
          <a:endParaRPr lang="de-DE" sz="1600" dirty="0">
            <a:latin typeface="+mn-lt"/>
          </a:endParaRPr>
        </a:p>
      </dgm:t>
    </dgm:pt>
    <dgm:pt modelId="{B25CFA30-B07D-4A30-880D-953F8552ABC8}" type="parTrans" cxnId="{7E1BAD89-67B7-495A-A9DF-076E8E04535F}">
      <dgm:prSet/>
      <dgm:spPr/>
      <dgm:t>
        <a:bodyPr/>
        <a:lstStyle/>
        <a:p>
          <a:endParaRPr lang="de-DE"/>
        </a:p>
      </dgm:t>
    </dgm:pt>
    <dgm:pt modelId="{E3B0E36B-0726-474F-85C1-C83302DA4533}" type="sibTrans" cxnId="{7E1BAD89-67B7-495A-A9DF-076E8E04535F}">
      <dgm:prSet/>
      <dgm:spPr/>
      <dgm:t>
        <a:bodyPr/>
        <a:lstStyle/>
        <a:p>
          <a:endParaRPr lang="de-DE"/>
        </a:p>
      </dgm:t>
    </dgm:pt>
    <dgm:pt modelId="{D48CAD38-5598-4C28-9648-2F197847E51B}">
      <dgm:prSet phldrT="[Text]" custT="1"/>
      <dgm:spPr/>
      <dgm:t>
        <a:bodyPr/>
        <a:lstStyle/>
        <a:p>
          <a:r>
            <a:rPr lang="de-DE" sz="1600" dirty="0" smtClean="0">
              <a:latin typeface="+mn-lt"/>
            </a:rPr>
            <a:t>Risiko nicht groß</a:t>
          </a:r>
          <a:r>
            <a:rPr lang="de-DE" sz="1600" baseline="0" dirty="0" smtClean="0">
              <a:latin typeface="+mn-lt"/>
            </a:rPr>
            <a:t> genug oder </a:t>
          </a:r>
        </a:p>
        <a:p>
          <a:r>
            <a:rPr lang="de-DE" sz="1600" baseline="0" dirty="0" smtClean="0">
              <a:latin typeface="+mn-lt"/>
            </a:rPr>
            <a:t>wird als vertretbar eingestuft</a:t>
          </a:r>
        </a:p>
        <a:p>
          <a:endParaRPr lang="de-DE" sz="1600" baseline="0" dirty="0" smtClean="0">
            <a:latin typeface="+mn-lt"/>
          </a:endParaRPr>
        </a:p>
        <a:p>
          <a:r>
            <a:rPr lang="de-DE" sz="1600" dirty="0" smtClean="0">
              <a:latin typeface="Franklin Gothic Book" panose="020B0503020102020204" pitchFamily="34" charset="0"/>
            </a:rPr>
            <a:t>Kollegen</a:t>
          </a:r>
          <a:r>
            <a:rPr lang="de-DE" sz="1600" baseline="0" dirty="0" smtClean="0">
              <a:latin typeface="Franklin Gothic Book" panose="020B0503020102020204" pitchFamily="34" charset="0"/>
            </a:rPr>
            <a:t> nicht bloß zu stellen</a:t>
          </a:r>
        </a:p>
        <a:p>
          <a:pPr rtl="0"/>
          <a:r>
            <a:rPr lang="de-DE" sz="1600" dirty="0" smtClean="0">
              <a:latin typeface="Franklin Gothic Book" panose="020B0503020102020204" pitchFamily="34" charset="0"/>
            </a:rPr>
            <a:t>Patienten</a:t>
          </a:r>
          <a:r>
            <a:rPr lang="de-DE" sz="1600" baseline="0" dirty="0" smtClean="0">
              <a:latin typeface="Franklin Gothic Book" panose="020B0503020102020204" pitchFamily="34" charset="0"/>
            </a:rPr>
            <a:t> nicht  verunsichern</a:t>
          </a:r>
        </a:p>
        <a:p>
          <a:pPr rtl="0"/>
          <a:r>
            <a:rPr lang="de-DE" sz="1600" dirty="0" smtClean="0">
              <a:latin typeface="Franklin Gothic Book" panose="020B0503020102020204" pitchFamily="34" charset="0"/>
            </a:rPr>
            <a:t>Reaktion der Beteiligten</a:t>
          </a:r>
          <a:r>
            <a:rPr lang="de-DE" sz="1600" baseline="0" dirty="0" smtClean="0">
              <a:latin typeface="Franklin Gothic Book" panose="020B0503020102020204" pitchFamily="34" charset="0"/>
            </a:rPr>
            <a:t> nicht einschätzbar</a:t>
          </a:r>
        </a:p>
        <a:p>
          <a:pPr rtl="0"/>
          <a:r>
            <a:rPr lang="de-DE" sz="1600" dirty="0" smtClean="0">
              <a:latin typeface="Franklin Gothic Book" panose="020B0503020102020204" pitchFamily="34" charset="0"/>
            </a:rPr>
            <a:t>Hierarchie, Normen</a:t>
          </a:r>
        </a:p>
        <a:p>
          <a:pPr rtl="0"/>
          <a:r>
            <a:rPr lang="de-DE" sz="1600" dirty="0" smtClean="0">
              <a:latin typeface="Franklin Gothic Book" panose="020B0503020102020204" pitchFamily="34" charset="0"/>
            </a:rPr>
            <a:t>Angst vor negativen</a:t>
          </a:r>
          <a:r>
            <a:rPr lang="de-DE" sz="1600" baseline="0" dirty="0" smtClean="0">
              <a:latin typeface="Franklin Gothic Book" panose="020B0503020102020204" pitchFamily="34" charset="0"/>
            </a:rPr>
            <a:t> Folgen </a:t>
          </a:r>
        </a:p>
        <a:p>
          <a:pPr rtl="0"/>
          <a:r>
            <a:rPr lang="de-DE" sz="1600" dirty="0" smtClean="0">
              <a:latin typeface="Franklin Gothic Book" panose="020B0503020102020204" pitchFamily="34" charset="0"/>
            </a:rPr>
            <a:t>Resignation,</a:t>
          </a:r>
          <a:r>
            <a:rPr lang="de-DE" sz="1600" baseline="0" dirty="0" smtClean="0">
              <a:latin typeface="Franklin Gothic Book" panose="020B0503020102020204" pitchFamily="34" charset="0"/>
            </a:rPr>
            <a:t> Frustration</a:t>
          </a:r>
          <a:endParaRPr lang="de-DE" sz="1600" dirty="0">
            <a:latin typeface="+mn-lt"/>
          </a:endParaRPr>
        </a:p>
      </dgm:t>
    </dgm:pt>
    <dgm:pt modelId="{546BFF4A-35D5-44DC-8CE7-8D25B16761D4}" type="parTrans" cxnId="{0081CE54-2D28-4C3F-AB25-9CC62FC81CB6}">
      <dgm:prSet/>
      <dgm:spPr/>
      <dgm:t>
        <a:bodyPr/>
        <a:lstStyle/>
        <a:p>
          <a:endParaRPr lang="de-DE"/>
        </a:p>
      </dgm:t>
    </dgm:pt>
    <dgm:pt modelId="{998F94F8-B264-459B-9DEB-A40ECD61B533}" type="sibTrans" cxnId="{0081CE54-2D28-4C3F-AB25-9CC62FC81CB6}">
      <dgm:prSet/>
      <dgm:spPr/>
      <dgm:t>
        <a:bodyPr/>
        <a:lstStyle/>
        <a:p>
          <a:endParaRPr lang="de-DE"/>
        </a:p>
      </dgm:t>
    </dgm:pt>
    <dgm:pt modelId="{CB7F0590-1A7F-4738-8F9A-EEA89F7D0A83}" type="pres">
      <dgm:prSet presAssocID="{9DD05748-A3EA-48A6-9C56-2F6F07C56503}" presName="Name0" presStyleCnt="0">
        <dgm:presLayoutVars>
          <dgm:chMax val="2"/>
          <dgm:chPref val="2"/>
          <dgm:dir/>
          <dgm:animOne/>
          <dgm:resizeHandles val="exact"/>
        </dgm:presLayoutVars>
      </dgm:prSet>
      <dgm:spPr/>
      <dgm:t>
        <a:bodyPr/>
        <a:lstStyle/>
        <a:p>
          <a:endParaRPr lang="de-DE"/>
        </a:p>
      </dgm:t>
    </dgm:pt>
    <dgm:pt modelId="{A5D99C1B-8516-4FFD-B6A8-8AC925FFFD1B}" type="pres">
      <dgm:prSet presAssocID="{9DD05748-A3EA-48A6-9C56-2F6F07C56503}" presName="Background" presStyleLbl="bgImgPlace1" presStyleIdx="0" presStyleCnt="1"/>
      <dgm:spPr/>
    </dgm:pt>
    <dgm:pt modelId="{64CB409C-6E7E-4698-992C-25C764175C7B}" type="pres">
      <dgm:prSet presAssocID="{9DD05748-A3EA-48A6-9C56-2F6F07C56503}" presName="ParentText1" presStyleLbl="revTx" presStyleIdx="0" presStyleCnt="2">
        <dgm:presLayoutVars>
          <dgm:chMax val="0"/>
          <dgm:chPref val="0"/>
          <dgm:bulletEnabled val="1"/>
        </dgm:presLayoutVars>
      </dgm:prSet>
      <dgm:spPr/>
      <dgm:t>
        <a:bodyPr/>
        <a:lstStyle/>
        <a:p>
          <a:endParaRPr lang="de-DE"/>
        </a:p>
      </dgm:t>
    </dgm:pt>
    <dgm:pt modelId="{EAF46A33-7735-4591-B071-36CEA67920CB}" type="pres">
      <dgm:prSet presAssocID="{9DD05748-A3EA-48A6-9C56-2F6F07C56503}" presName="ParentText2" presStyleLbl="revTx" presStyleIdx="1" presStyleCnt="2">
        <dgm:presLayoutVars>
          <dgm:chMax val="0"/>
          <dgm:chPref val="0"/>
          <dgm:bulletEnabled val="1"/>
        </dgm:presLayoutVars>
      </dgm:prSet>
      <dgm:spPr/>
      <dgm:t>
        <a:bodyPr/>
        <a:lstStyle/>
        <a:p>
          <a:endParaRPr lang="de-DE"/>
        </a:p>
      </dgm:t>
    </dgm:pt>
    <dgm:pt modelId="{F1399DE1-40F1-4E5D-A5C7-33B391EC1E63}" type="pres">
      <dgm:prSet presAssocID="{9DD05748-A3EA-48A6-9C56-2F6F07C56503}" presName="Plus" presStyleLbl="alignNode1" presStyleIdx="0" presStyleCnt="2"/>
      <dgm:spPr/>
    </dgm:pt>
    <dgm:pt modelId="{861FF207-3394-42E2-90DC-3A31A8AC89EC}" type="pres">
      <dgm:prSet presAssocID="{9DD05748-A3EA-48A6-9C56-2F6F07C56503}" presName="Minus" presStyleLbl="alignNode1" presStyleIdx="1" presStyleCnt="2"/>
      <dgm:spPr/>
    </dgm:pt>
    <dgm:pt modelId="{7B079262-C48F-41D6-9778-2D862221D4E9}" type="pres">
      <dgm:prSet presAssocID="{9DD05748-A3EA-48A6-9C56-2F6F07C56503}" presName="Divider" presStyleLbl="parChTrans1D1" presStyleIdx="0" presStyleCnt="1"/>
      <dgm:spPr/>
    </dgm:pt>
  </dgm:ptLst>
  <dgm:cxnLst>
    <dgm:cxn modelId="{7E1BAD89-67B7-495A-A9DF-076E8E04535F}" srcId="{9DD05748-A3EA-48A6-9C56-2F6F07C56503}" destId="{934908F8-B428-4A07-A271-C1E22FFCAE4C}" srcOrd="0" destOrd="0" parTransId="{B25CFA30-B07D-4A30-880D-953F8552ABC8}" sibTransId="{E3B0E36B-0726-474F-85C1-C83302DA4533}"/>
    <dgm:cxn modelId="{1082B26C-F8D4-4074-AF07-1FC6896EE406}" type="presOf" srcId="{9DD05748-A3EA-48A6-9C56-2F6F07C56503}" destId="{CB7F0590-1A7F-4738-8F9A-EEA89F7D0A83}" srcOrd="0" destOrd="0" presId="urn:microsoft.com/office/officeart/2009/3/layout/PlusandMinus"/>
    <dgm:cxn modelId="{568C36F8-1E47-4C04-B775-2793F0FD4B80}" type="presOf" srcId="{D48CAD38-5598-4C28-9648-2F197847E51B}" destId="{EAF46A33-7735-4591-B071-36CEA67920CB}" srcOrd="0" destOrd="0" presId="urn:microsoft.com/office/officeart/2009/3/layout/PlusandMinus"/>
    <dgm:cxn modelId="{0081CE54-2D28-4C3F-AB25-9CC62FC81CB6}" srcId="{9DD05748-A3EA-48A6-9C56-2F6F07C56503}" destId="{D48CAD38-5598-4C28-9648-2F197847E51B}" srcOrd="1" destOrd="0" parTransId="{546BFF4A-35D5-44DC-8CE7-8D25B16761D4}" sibTransId="{998F94F8-B264-459B-9DEB-A40ECD61B533}"/>
    <dgm:cxn modelId="{B53D0B0C-DAF2-4FF6-BE0B-BA3A1F509AA9}" type="presOf" srcId="{934908F8-B428-4A07-A271-C1E22FFCAE4C}" destId="{64CB409C-6E7E-4698-992C-25C764175C7B}" srcOrd="0" destOrd="0" presId="urn:microsoft.com/office/officeart/2009/3/layout/PlusandMinus"/>
    <dgm:cxn modelId="{E7F74D15-F1FA-4F5D-B868-30EC55F0E2B6}" type="presParOf" srcId="{CB7F0590-1A7F-4738-8F9A-EEA89F7D0A83}" destId="{A5D99C1B-8516-4FFD-B6A8-8AC925FFFD1B}" srcOrd="0" destOrd="0" presId="urn:microsoft.com/office/officeart/2009/3/layout/PlusandMinus"/>
    <dgm:cxn modelId="{94581118-225E-4542-B566-8D5455470834}" type="presParOf" srcId="{CB7F0590-1A7F-4738-8F9A-EEA89F7D0A83}" destId="{64CB409C-6E7E-4698-992C-25C764175C7B}" srcOrd="1" destOrd="0" presId="urn:microsoft.com/office/officeart/2009/3/layout/PlusandMinus"/>
    <dgm:cxn modelId="{43AD11AB-A5AF-4C0F-AD2E-FD4989381CB8}" type="presParOf" srcId="{CB7F0590-1A7F-4738-8F9A-EEA89F7D0A83}" destId="{EAF46A33-7735-4591-B071-36CEA67920CB}" srcOrd="2" destOrd="0" presId="urn:microsoft.com/office/officeart/2009/3/layout/PlusandMinus"/>
    <dgm:cxn modelId="{4448120D-FECC-4A68-89A8-A79359CD98C0}" type="presParOf" srcId="{CB7F0590-1A7F-4738-8F9A-EEA89F7D0A83}" destId="{F1399DE1-40F1-4E5D-A5C7-33B391EC1E63}" srcOrd="3" destOrd="0" presId="urn:microsoft.com/office/officeart/2009/3/layout/PlusandMinus"/>
    <dgm:cxn modelId="{17939D08-BBB5-4F52-88D8-5A06E11DA2DA}" type="presParOf" srcId="{CB7F0590-1A7F-4738-8F9A-EEA89F7D0A83}" destId="{861FF207-3394-42E2-90DC-3A31A8AC89EC}" srcOrd="4" destOrd="0" presId="urn:microsoft.com/office/officeart/2009/3/layout/PlusandMinus"/>
    <dgm:cxn modelId="{43147AB7-CFE3-4E0C-B796-AAFAC4792462}" type="presParOf" srcId="{CB7F0590-1A7F-4738-8F9A-EEA89F7D0A83}" destId="{7B079262-C48F-41D6-9778-2D862221D4E9}" srcOrd="5" destOrd="0" presId="urn:microsoft.com/office/officeart/2009/3/layout/PlusandMinus"/>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5BB0D6BE-8435-4038-877D-70278D615E74}">
      <dgm:prSet phldrT="[Text]" custT="1"/>
      <dgm:spPr>
        <a:solidFill>
          <a:srgbClr val="FFC000"/>
        </a:solidFill>
      </dgm:spPr>
      <dgm:t>
        <a:bodyPr/>
        <a:lstStyle/>
        <a:p>
          <a:r>
            <a:rPr lang="de-DE" sz="2400" dirty="0" smtClean="0"/>
            <a:t>Risikomanagementprozess</a:t>
          </a:r>
          <a:endParaRPr lang="de-DE" sz="2400" dirty="0"/>
        </a:p>
      </dgm:t>
    </dgm:pt>
    <dgm:pt modelId="{2734DA19-3EB0-4B0A-9F0F-4025BD8C69AC}" type="parTrans" cxnId="{764F08CF-8ADE-4AB6-9CC4-4BA77AD18D4B}">
      <dgm:prSet/>
      <dgm:spPr/>
      <dgm:t>
        <a:bodyPr/>
        <a:lstStyle/>
        <a:p>
          <a:endParaRPr lang="de-DE"/>
        </a:p>
      </dgm:t>
    </dgm:pt>
    <dgm:pt modelId="{F369B332-4050-4AF2-88F3-7C6D035CD6D1}" type="sibTrans" cxnId="{764F08CF-8ADE-4AB6-9CC4-4BA77AD18D4B}">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1"/>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1"/>
      <dgm:spPr/>
    </dgm:pt>
    <dgm:pt modelId="{E5104B29-EC80-4296-BE16-5EBB8835E33F}" type="pres">
      <dgm:prSet presAssocID="{F03D27D2-9384-4570-A7C5-8ECBC153376E}" presName="dstNode" presStyleLbl="node1" presStyleIdx="0" presStyleCnt="1"/>
      <dgm:spPr/>
    </dgm:pt>
    <dgm:pt modelId="{C4BB0102-5594-473D-B78D-8CDDB017424E}" type="pres">
      <dgm:prSet presAssocID="{5BB0D6BE-8435-4038-877D-70278D615E74}" presName="text_1" presStyleLbl="node1" presStyleIdx="0" presStyleCnt="1">
        <dgm:presLayoutVars>
          <dgm:bulletEnabled val="1"/>
        </dgm:presLayoutVars>
      </dgm:prSet>
      <dgm:spPr/>
      <dgm:t>
        <a:bodyPr/>
        <a:lstStyle/>
        <a:p>
          <a:endParaRPr lang="de-DE"/>
        </a:p>
      </dgm:t>
    </dgm:pt>
    <dgm:pt modelId="{5F302F9E-EDD3-4A90-B3A4-B3BB04ACC723}" type="pres">
      <dgm:prSet presAssocID="{5BB0D6BE-8435-4038-877D-70278D615E74}" presName="accent_1" presStyleCnt="0"/>
      <dgm:spPr/>
    </dgm:pt>
    <dgm:pt modelId="{2E8B9DA8-3EF4-47BC-B3AD-FE6DF96205CA}" type="pres">
      <dgm:prSet presAssocID="{5BB0D6BE-8435-4038-877D-70278D615E74}" presName="accentRepeatNode" presStyleLbl="solidFgAcc1" presStyleIdx="0" presStyleCnt="1"/>
      <dgm:spPr/>
    </dgm:pt>
  </dgm:ptLst>
  <dgm:cxnLst>
    <dgm:cxn modelId="{2EFB6E00-7281-40B1-A417-B91D408FADCA}" type="presOf" srcId="{F369B332-4050-4AF2-88F3-7C6D035CD6D1}" destId="{B04669A5-22C4-4CE6-A984-2CAC4FC9C031}" srcOrd="0" destOrd="0" presId="urn:microsoft.com/office/officeart/2008/layout/VerticalCurvedList"/>
    <dgm:cxn modelId="{764F08CF-8ADE-4AB6-9CC4-4BA77AD18D4B}" srcId="{F03D27D2-9384-4570-A7C5-8ECBC153376E}" destId="{5BB0D6BE-8435-4038-877D-70278D615E74}" srcOrd="0" destOrd="0" parTransId="{2734DA19-3EB0-4B0A-9F0F-4025BD8C69AC}" sibTransId="{F369B332-4050-4AF2-88F3-7C6D035CD6D1}"/>
    <dgm:cxn modelId="{BCC97143-650C-47C7-B626-3806B7B17AC2}" type="presOf" srcId="{F03D27D2-9384-4570-A7C5-8ECBC153376E}" destId="{02F10D2B-40C5-4E5F-A080-0B9E17E19C41}" srcOrd="0" destOrd="0" presId="urn:microsoft.com/office/officeart/2008/layout/VerticalCurvedList"/>
    <dgm:cxn modelId="{9F03C71D-5F66-49FE-AB1F-CE59DFC721F9}" type="presOf" srcId="{5BB0D6BE-8435-4038-877D-70278D615E74}" destId="{C4BB0102-5594-473D-B78D-8CDDB017424E}"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502F1A63-9AF9-4FC2-9DA5-0B26C878D108}" type="presParOf" srcId="{6ECF81BD-E8DE-40B5-9BA4-7D1E3EF8C222}" destId="{C4BB0102-5594-473D-B78D-8CDDB017424E}" srcOrd="1" destOrd="0" presId="urn:microsoft.com/office/officeart/2008/layout/VerticalCurvedList"/>
    <dgm:cxn modelId="{F7AD7517-8996-4903-914D-4BE3011FEB39}" type="presParOf" srcId="{6ECF81BD-E8DE-40B5-9BA4-7D1E3EF8C222}" destId="{5F302F9E-EDD3-4A90-B3A4-B3BB04ACC723}" srcOrd="2" destOrd="0" presId="urn:microsoft.com/office/officeart/2008/layout/VerticalCurvedList"/>
    <dgm:cxn modelId="{E3FE110B-6285-4800-B6F7-1B68118BA4A5}" type="presParOf" srcId="{5F302F9E-EDD3-4A90-B3A4-B3BB04ACC723}" destId="{2E8B9DA8-3EF4-47BC-B3AD-FE6DF96205C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0758A260-1192-440A-B337-F9DFF79EDF07}">
      <dgm:prSet phldrT="[Text]" custT="1"/>
      <dgm:spPr>
        <a:solidFill>
          <a:srgbClr val="92D050"/>
        </a:solidFill>
      </dgm:spPr>
      <dgm:t>
        <a:bodyPr/>
        <a:lstStyle/>
        <a:p>
          <a:r>
            <a:rPr lang="de-DE" sz="2400" dirty="0" smtClean="0"/>
            <a:t>Risikobeurteilung</a:t>
          </a:r>
          <a:endParaRPr lang="de-DE" sz="2400" dirty="0"/>
        </a:p>
      </dgm:t>
    </dgm:pt>
    <dgm:pt modelId="{00044CEC-467D-4C33-A55A-94275A88FDF0}" type="parTrans" cxnId="{75DF82E3-7711-4955-83CD-7785D1489F64}">
      <dgm:prSet/>
      <dgm:spPr/>
      <dgm:t>
        <a:bodyPr/>
        <a:lstStyle/>
        <a:p>
          <a:endParaRPr lang="de-DE"/>
        </a:p>
      </dgm:t>
    </dgm:pt>
    <dgm:pt modelId="{C09D1911-5D8E-42B8-B693-C673522AF723}" type="sibTrans" cxnId="{75DF82E3-7711-4955-83CD-7785D1489F64}">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1"/>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1"/>
      <dgm:spPr/>
    </dgm:pt>
    <dgm:pt modelId="{E5104B29-EC80-4296-BE16-5EBB8835E33F}" type="pres">
      <dgm:prSet presAssocID="{F03D27D2-9384-4570-A7C5-8ECBC153376E}" presName="dstNode" presStyleLbl="node1" presStyleIdx="0" presStyleCnt="1"/>
      <dgm:spPr/>
    </dgm:pt>
    <dgm:pt modelId="{E22B7B4E-4FCC-4307-8483-1B5CE94DFB22}" type="pres">
      <dgm:prSet presAssocID="{0758A260-1192-440A-B337-F9DFF79EDF07}" presName="text_1" presStyleLbl="node1" presStyleIdx="0" presStyleCnt="1">
        <dgm:presLayoutVars>
          <dgm:bulletEnabled val="1"/>
        </dgm:presLayoutVars>
      </dgm:prSet>
      <dgm:spPr/>
      <dgm:t>
        <a:bodyPr/>
        <a:lstStyle/>
        <a:p>
          <a:endParaRPr lang="de-DE"/>
        </a:p>
      </dgm:t>
    </dgm:pt>
    <dgm:pt modelId="{8703F6C4-4322-41BC-8315-FE71CC66BF08}" type="pres">
      <dgm:prSet presAssocID="{0758A260-1192-440A-B337-F9DFF79EDF07}" presName="accent_1" presStyleCnt="0"/>
      <dgm:spPr/>
    </dgm:pt>
    <dgm:pt modelId="{0EFDBDAC-A8EC-4FE3-8BC5-D8325B0200F7}" type="pres">
      <dgm:prSet presAssocID="{0758A260-1192-440A-B337-F9DFF79EDF07}" presName="accentRepeatNode" presStyleLbl="solidFgAcc1" presStyleIdx="0" presStyleCnt="1"/>
      <dgm:spPr/>
    </dgm:pt>
  </dgm:ptLst>
  <dgm:cxnLst>
    <dgm:cxn modelId="{7C80FA28-B1EF-4059-A177-A175F338849C}" type="presOf" srcId="{0758A260-1192-440A-B337-F9DFF79EDF07}" destId="{E22B7B4E-4FCC-4307-8483-1B5CE94DFB22}" srcOrd="0" destOrd="0" presId="urn:microsoft.com/office/officeart/2008/layout/VerticalCurvedList"/>
    <dgm:cxn modelId="{75DF82E3-7711-4955-83CD-7785D1489F64}" srcId="{F03D27D2-9384-4570-A7C5-8ECBC153376E}" destId="{0758A260-1192-440A-B337-F9DFF79EDF07}" srcOrd="0" destOrd="0" parTransId="{00044CEC-467D-4C33-A55A-94275A88FDF0}" sibTransId="{C09D1911-5D8E-42B8-B693-C673522AF723}"/>
    <dgm:cxn modelId="{BCC97143-650C-47C7-B626-3806B7B17AC2}" type="presOf" srcId="{F03D27D2-9384-4570-A7C5-8ECBC153376E}" destId="{02F10D2B-40C5-4E5F-A080-0B9E17E19C41}" srcOrd="0" destOrd="0" presId="urn:microsoft.com/office/officeart/2008/layout/VerticalCurvedList"/>
    <dgm:cxn modelId="{C13CADC7-CDF4-44C2-8D73-8955218BE7AA}" type="presOf" srcId="{C09D1911-5D8E-42B8-B693-C673522AF723}" destId="{B04669A5-22C4-4CE6-A984-2CAC4FC9C031}"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84BB0FF5-BD07-4CDA-9AD7-9BBC7015A0B9}" type="presParOf" srcId="{6ECF81BD-E8DE-40B5-9BA4-7D1E3EF8C222}" destId="{E22B7B4E-4FCC-4307-8483-1B5CE94DFB22}" srcOrd="1" destOrd="0" presId="urn:microsoft.com/office/officeart/2008/layout/VerticalCurvedList"/>
    <dgm:cxn modelId="{7EADBA02-94BF-44DF-A37E-4AC1A0246952}" type="presParOf" srcId="{6ECF81BD-E8DE-40B5-9BA4-7D1E3EF8C222}" destId="{8703F6C4-4322-41BC-8315-FE71CC66BF08}" srcOrd="2" destOrd="0" presId="urn:microsoft.com/office/officeart/2008/layout/VerticalCurvedList"/>
    <dgm:cxn modelId="{A53094F5-FCEC-4E8D-A920-2931302611BB}" type="presParOf" srcId="{8703F6C4-4322-41BC-8315-FE71CC66BF08}" destId="{0EFDBDAC-A8EC-4FE3-8BC5-D8325B0200F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0758A260-1192-440A-B337-F9DFF79EDF07}">
      <dgm:prSet phldrT="[Text]" custT="1"/>
      <dgm:spPr>
        <a:solidFill>
          <a:srgbClr val="92D050"/>
        </a:solidFill>
      </dgm:spPr>
      <dgm:t>
        <a:bodyPr/>
        <a:lstStyle/>
        <a:p>
          <a:r>
            <a:rPr lang="de-DE" sz="2400" dirty="0" smtClean="0"/>
            <a:t>Risikobeurteilung</a:t>
          </a:r>
          <a:endParaRPr lang="de-DE" sz="2400" dirty="0"/>
        </a:p>
      </dgm:t>
    </dgm:pt>
    <dgm:pt modelId="{00044CEC-467D-4C33-A55A-94275A88FDF0}" type="parTrans" cxnId="{75DF82E3-7711-4955-83CD-7785D1489F64}">
      <dgm:prSet/>
      <dgm:spPr/>
      <dgm:t>
        <a:bodyPr/>
        <a:lstStyle/>
        <a:p>
          <a:endParaRPr lang="de-DE"/>
        </a:p>
      </dgm:t>
    </dgm:pt>
    <dgm:pt modelId="{C09D1911-5D8E-42B8-B693-C673522AF723}" type="sibTrans" cxnId="{75DF82E3-7711-4955-83CD-7785D1489F64}">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1"/>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1"/>
      <dgm:spPr/>
    </dgm:pt>
    <dgm:pt modelId="{E5104B29-EC80-4296-BE16-5EBB8835E33F}" type="pres">
      <dgm:prSet presAssocID="{F03D27D2-9384-4570-A7C5-8ECBC153376E}" presName="dstNode" presStyleLbl="node1" presStyleIdx="0" presStyleCnt="1"/>
      <dgm:spPr/>
    </dgm:pt>
    <dgm:pt modelId="{E22B7B4E-4FCC-4307-8483-1B5CE94DFB22}" type="pres">
      <dgm:prSet presAssocID="{0758A260-1192-440A-B337-F9DFF79EDF07}" presName="text_1" presStyleLbl="node1" presStyleIdx="0" presStyleCnt="1">
        <dgm:presLayoutVars>
          <dgm:bulletEnabled val="1"/>
        </dgm:presLayoutVars>
      </dgm:prSet>
      <dgm:spPr/>
      <dgm:t>
        <a:bodyPr/>
        <a:lstStyle/>
        <a:p>
          <a:endParaRPr lang="de-DE"/>
        </a:p>
      </dgm:t>
    </dgm:pt>
    <dgm:pt modelId="{8703F6C4-4322-41BC-8315-FE71CC66BF08}" type="pres">
      <dgm:prSet presAssocID="{0758A260-1192-440A-B337-F9DFF79EDF07}" presName="accent_1" presStyleCnt="0"/>
      <dgm:spPr/>
    </dgm:pt>
    <dgm:pt modelId="{0EFDBDAC-A8EC-4FE3-8BC5-D8325B0200F7}" type="pres">
      <dgm:prSet presAssocID="{0758A260-1192-440A-B337-F9DFF79EDF07}" presName="accentRepeatNode" presStyleLbl="solidFgAcc1" presStyleIdx="0" presStyleCnt="1"/>
      <dgm:spPr/>
    </dgm:pt>
  </dgm:ptLst>
  <dgm:cxnLst>
    <dgm:cxn modelId="{7C80FA28-B1EF-4059-A177-A175F338849C}" type="presOf" srcId="{0758A260-1192-440A-B337-F9DFF79EDF07}" destId="{E22B7B4E-4FCC-4307-8483-1B5CE94DFB22}" srcOrd="0" destOrd="0" presId="urn:microsoft.com/office/officeart/2008/layout/VerticalCurvedList"/>
    <dgm:cxn modelId="{75DF82E3-7711-4955-83CD-7785D1489F64}" srcId="{F03D27D2-9384-4570-A7C5-8ECBC153376E}" destId="{0758A260-1192-440A-B337-F9DFF79EDF07}" srcOrd="0" destOrd="0" parTransId="{00044CEC-467D-4C33-A55A-94275A88FDF0}" sibTransId="{C09D1911-5D8E-42B8-B693-C673522AF723}"/>
    <dgm:cxn modelId="{BCC97143-650C-47C7-B626-3806B7B17AC2}" type="presOf" srcId="{F03D27D2-9384-4570-A7C5-8ECBC153376E}" destId="{02F10D2B-40C5-4E5F-A080-0B9E17E19C41}" srcOrd="0" destOrd="0" presId="urn:microsoft.com/office/officeart/2008/layout/VerticalCurvedList"/>
    <dgm:cxn modelId="{C13CADC7-CDF4-44C2-8D73-8955218BE7AA}" type="presOf" srcId="{C09D1911-5D8E-42B8-B693-C673522AF723}" destId="{B04669A5-22C4-4CE6-A984-2CAC4FC9C031}"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84BB0FF5-BD07-4CDA-9AD7-9BBC7015A0B9}" type="presParOf" srcId="{6ECF81BD-E8DE-40B5-9BA4-7D1E3EF8C222}" destId="{E22B7B4E-4FCC-4307-8483-1B5CE94DFB22}" srcOrd="1" destOrd="0" presId="urn:microsoft.com/office/officeart/2008/layout/VerticalCurvedList"/>
    <dgm:cxn modelId="{7EADBA02-94BF-44DF-A37E-4AC1A0246952}" type="presParOf" srcId="{6ECF81BD-E8DE-40B5-9BA4-7D1E3EF8C222}" destId="{8703F6C4-4322-41BC-8315-FE71CC66BF08}" srcOrd="2" destOrd="0" presId="urn:microsoft.com/office/officeart/2008/layout/VerticalCurvedList"/>
    <dgm:cxn modelId="{A53094F5-FCEC-4E8D-A920-2931302611BB}" type="presParOf" srcId="{8703F6C4-4322-41BC-8315-FE71CC66BF08}" destId="{0EFDBDAC-A8EC-4FE3-8BC5-D8325B0200F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0"/>
      <dgm:spPr/>
    </dgm:pt>
    <dgm:pt modelId="{B04669A5-22C4-4CE6-A984-2CAC4FC9C031}" type="pres">
      <dgm:prSet presAssocID="{F03D27D2-9384-4570-A7C5-8ECBC153376E}" presName="conn" presStyleLbl="parChTrans1D2" presStyleIdx="0" presStyleCnt="1"/>
      <dgm:spPr/>
    </dgm:pt>
    <dgm:pt modelId="{67BE87A0-415C-4304-8B85-2DBC7638822C}" type="pres">
      <dgm:prSet presAssocID="{F03D27D2-9384-4570-A7C5-8ECBC153376E}" presName="extraNode" presStyleLbl="node1" presStyleIdx="0" presStyleCnt="0"/>
      <dgm:spPr/>
    </dgm:pt>
    <dgm:pt modelId="{E5104B29-EC80-4296-BE16-5EBB8835E33F}" type="pres">
      <dgm:prSet presAssocID="{F03D27D2-9384-4570-A7C5-8ECBC153376E}" presName="dstNode" presStyleLbl="node1" presStyleIdx="0" presStyleCnt="0"/>
      <dgm:spPr/>
    </dgm:pt>
  </dgm:ptLst>
  <dgm:cxnLst>
    <dgm:cxn modelId="{BCC97143-650C-47C7-B626-3806B7B17AC2}" type="presOf" srcId="{F03D27D2-9384-4570-A7C5-8ECBC153376E}" destId="{02F10D2B-40C5-4E5F-A080-0B9E17E19C41}"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0758A260-1192-440A-B337-F9DFF79EDF07}">
      <dgm:prSet phldrT="[Text]" custT="1"/>
      <dgm:spPr>
        <a:solidFill>
          <a:srgbClr val="92D050"/>
        </a:solidFill>
      </dgm:spPr>
      <dgm:t>
        <a:bodyPr/>
        <a:lstStyle/>
        <a:p>
          <a:r>
            <a:rPr lang="de-DE" sz="2400" dirty="0" smtClean="0"/>
            <a:t>Risikobeurteilung</a:t>
          </a:r>
          <a:endParaRPr lang="de-DE" sz="2400" dirty="0"/>
        </a:p>
      </dgm:t>
    </dgm:pt>
    <dgm:pt modelId="{00044CEC-467D-4C33-A55A-94275A88FDF0}" type="parTrans" cxnId="{75DF82E3-7711-4955-83CD-7785D1489F64}">
      <dgm:prSet/>
      <dgm:spPr/>
      <dgm:t>
        <a:bodyPr/>
        <a:lstStyle/>
        <a:p>
          <a:endParaRPr lang="de-DE"/>
        </a:p>
      </dgm:t>
    </dgm:pt>
    <dgm:pt modelId="{C09D1911-5D8E-42B8-B693-C673522AF723}" type="sibTrans" cxnId="{75DF82E3-7711-4955-83CD-7785D1489F64}">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1"/>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1"/>
      <dgm:spPr/>
    </dgm:pt>
    <dgm:pt modelId="{E5104B29-EC80-4296-BE16-5EBB8835E33F}" type="pres">
      <dgm:prSet presAssocID="{F03D27D2-9384-4570-A7C5-8ECBC153376E}" presName="dstNode" presStyleLbl="node1" presStyleIdx="0" presStyleCnt="1"/>
      <dgm:spPr/>
    </dgm:pt>
    <dgm:pt modelId="{E22B7B4E-4FCC-4307-8483-1B5CE94DFB22}" type="pres">
      <dgm:prSet presAssocID="{0758A260-1192-440A-B337-F9DFF79EDF07}" presName="text_1" presStyleLbl="node1" presStyleIdx="0" presStyleCnt="1">
        <dgm:presLayoutVars>
          <dgm:bulletEnabled val="1"/>
        </dgm:presLayoutVars>
      </dgm:prSet>
      <dgm:spPr/>
      <dgm:t>
        <a:bodyPr/>
        <a:lstStyle/>
        <a:p>
          <a:endParaRPr lang="de-DE"/>
        </a:p>
      </dgm:t>
    </dgm:pt>
    <dgm:pt modelId="{8703F6C4-4322-41BC-8315-FE71CC66BF08}" type="pres">
      <dgm:prSet presAssocID="{0758A260-1192-440A-B337-F9DFF79EDF07}" presName="accent_1" presStyleCnt="0"/>
      <dgm:spPr/>
    </dgm:pt>
    <dgm:pt modelId="{0EFDBDAC-A8EC-4FE3-8BC5-D8325B0200F7}" type="pres">
      <dgm:prSet presAssocID="{0758A260-1192-440A-B337-F9DFF79EDF07}" presName="accentRepeatNode" presStyleLbl="solidFgAcc1" presStyleIdx="0" presStyleCnt="1" custLinFactNeighborX="-3330"/>
      <dgm:spPr/>
    </dgm:pt>
  </dgm:ptLst>
  <dgm:cxnLst>
    <dgm:cxn modelId="{7C80FA28-B1EF-4059-A177-A175F338849C}" type="presOf" srcId="{0758A260-1192-440A-B337-F9DFF79EDF07}" destId="{E22B7B4E-4FCC-4307-8483-1B5CE94DFB22}" srcOrd="0" destOrd="0" presId="urn:microsoft.com/office/officeart/2008/layout/VerticalCurvedList"/>
    <dgm:cxn modelId="{75DF82E3-7711-4955-83CD-7785D1489F64}" srcId="{F03D27D2-9384-4570-A7C5-8ECBC153376E}" destId="{0758A260-1192-440A-B337-F9DFF79EDF07}" srcOrd="0" destOrd="0" parTransId="{00044CEC-467D-4C33-A55A-94275A88FDF0}" sibTransId="{C09D1911-5D8E-42B8-B693-C673522AF723}"/>
    <dgm:cxn modelId="{BCC97143-650C-47C7-B626-3806B7B17AC2}" type="presOf" srcId="{F03D27D2-9384-4570-A7C5-8ECBC153376E}" destId="{02F10D2B-40C5-4E5F-A080-0B9E17E19C41}" srcOrd="0" destOrd="0" presId="urn:microsoft.com/office/officeart/2008/layout/VerticalCurvedList"/>
    <dgm:cxn modelId="{C13CADC7-CDF4-44C2-8D73-8955218BE7AA}" type="presOf" srcId="{C09D1911-5D8E-42B8-B693-C673522AF723}" destId="{B04669A5-22C4-4CE6-A984-2CAC4FC9C031}"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84BB0FF5-BD07-4CDA-9AD7-9BBC7015A0B9}" type="presParOf" srcId="{6ECF81BD-E8DE-40B5-9BA4-7D1E3EF8C222}" destId="{E22B7B4E-4FCC-4307-8483-1B5CE94DFB22}" srcOrd="1" destOrd="0" presId="urn:microsoft.com/office/officeart/2008/layout/VerticalCurvedList"/>
    <dgm:cxn modelId="{7EADBA02-94BF-44DF-A37E-4AC1A0246952}" type="presParOf" srcId="{6ECF81BD-E8DE-40B5-9BA4-7D1E3EF8C222}" destId="{8703F6C4-4322-41BC-8315-FE71CC66BF08}" srcOrd="2" destOrd="0" presId="urn:microsoft.com/office/officeart/2008/layout/VerticalCurvedList"/>
    <dgm:cxn modelId="{A53094F5-FCEC-4E8D-A920-2931302611BB}" type="presParOf" srcId="{8703F6C4-4322-41BC-8315-FE71CC66BF08}" destId="{0EFDBDAC-A8EC-4FE3-8BC5-D8325B0200F7}" srcOrd="0" destOrd="0" presId="urn:microsoft.com/office/officeart/2008/layout/VerticalCurvedList"/>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F03D27D2-9384-4570-A7C5-8ECBC153376E}"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0758A260-1192-440A-B337-F9DFF79EDF07}">
      <dgm:prSet phldrT="[Text]" custT="1"/>
      <dgm:spPr>
        <a:solidFill>
          <a:srgbClr val="92D050"/>
        </a:solidFill>
      </dgm:spPr>
      <dgm:t>
        <a:bodyPr/>
        <a:lstStyle/>
        <a:p>
          <a:r>
            <a:rPr lang="de-DE" sz="2400" dirty="0" smtClean="0"/>
            <a:t>Risikobeurteilung</a:t>
          </a:r>
          <a:endParaRPr lang="de-DE" sz="2400" dirty="0"/>
        </a:p>
      </dgm:t>
    </dgm:pt>
    <dgm:pt modelId="{00044CEC-467D-4C33-A55A-94275A88FDF0}" type="parTrans" cxnId="{75DF82E3-7711-4955-83CD-7785D1489F64}">
      <dgm:prSet/>
      <dgm:spPr/>
      <dgm:t>
        <a:bodyPr/>
        <a:lstStyle/>
        <a:p>
          <a:endParaRPr lang="de-DE"/>
        </a:p>
      </dgm:t>
    </dgm:pt>
    <dgm:pt modelId="{C09D1911-5D8E-42B8-B693-C673522AF723}" type="sibTrans" cxnId="{75DF82E3-7711-4955-83CD-7785D1489F64}">
      <dgm:prSet/>
      <dgm:spPr/>
      <dgm:t>
        <a:bodyPr/>
        <a:lstStyle/>
        <a:p>
          <a:endParaRPr lang="de-DE"/>
        </a:p>
      </dgm:t>
    </dgm:pt>
    <dgm:pt modelId="{02F10D2B-40C5-4E5F-A080-0B9E17E19C41}" type="pres">
      <dgm:prSet presAssocID="{F03D27D2-9384-4570-A7C5-8ECBC153376E}" presName="Name0" presStyleCnt="0">
        <dgm:presLayoutVars>
          <dgm:chMax val="7"/>
          <dgm:chPref val="7"/>
          <dgm:dir/>
        </dgm:presLayoutVars>
      </dgm:prSet>
      <dgm:spPr/>
      <dgm:t>
        <a:bodyPr/>
        <a:lstStyle/>
        <a:p>
          <a:endParaRPr lang="de-DE"/>
        </a:p>
      </dgm:t>
    </dgm:pt>
    <dgm:pt modelId="{6ECF81BD-E8DE-40B5-9BA4-7D1E3EF8C222}" type="pres">
      <dgm:prSet presAssocID="{F03D27D2-9384-4570-A7C5-8ECBC153376E}" presName="Name1" presStyleCnt="0"/>
      <dgm:spPr/>
    </dgm:pt>
    <dgm:pt modelId="{B857FD1C-0373-460D-8A7A-69481E68D524}" type="pres">
      <dgm:prSet presAssocID="{F03D27D2-9384-4570-A7C5-8ECBC153376E}" presName="cycle" presStyleCnt="0"/>
      <dgm:spPr/>
    </dgm:pt>
    <dgm:pt modelId="{ACA23858-4136-4404-A29E-58F6B0B94093}" type="pres">
      <dgm:prSet presAssocID="{F03D27D2-9384-4570-A7C5-8ECBC153376E}" presName="srcNode" presStyleLbl="node1" presStyleIdx="0" presStyleCnt="1"/>
      <dgm:spPr/>
    </dgm:pt>
    <dgm:pt modelId="{B04669A5-22C4-4CE6-A984-2CAC4FC9C031}" type="pres">
      <dgm:prSet presAssocID="{F03D27D2-9384-4570-A7C5-8ECBC153376E}" presName="conn" presStyleLbl="parChTrans1D2" presStyleIdx="0" presStyleCnt="1"/>
      <dgm:spPr/>
      <dgm:t>
        <a:bodyPr/>
        <a:lstStyle/>
        <a:p>
          <a:endParaRPr lang="de-DE"/>
        </a:p>
      </dgm:t>
    </dgm:pt>
    <dgm:pt modelId="{67BE87A0-415C-4304-8B85-2DBC7638822C}" type="pres">
      <dgm:prSet presAssocID="{F03D27D2-9384-4570-A7C5-8ECBC153376E}" presName="extraNode" presStyleLbl="node1" presStyleIdx="0" presStyleCnt="1"/>
      <dgm:spPr/>
    </dgm:pt>
    <dgm:pt modelId="{E5104B29-EC80-4296-BE16-5EBB8835E33F}" type="pres">
      <dgm:prSet presAssocID="{F03D27D2-9384-4570-A7C5-8ECBC153376E}" presName="dstNode" presStyleLbl="node1" presStyleIdx="0" presStyleCnt="1"/>
      <dgm:spPr/>
    </dgm:pt>
    <dgm:pt modelId="{E22B7B4E-4FCC-4307-8483-1B5CE94DFB22}" type="pres">
      <dgm:prSet presAssocID="{0758A260-1192-440A-B337-F9DFF79EDF07}" presName="text_1" presStyleLbl="node1" presStyleIdx="0" presStyleCnt="1">
        <dgm:presLayoutVars>
          <dgm:bulletEnabled val="1"/>
        </dgm:presLayoutVars>
      </dgm:prSet>
      <dgm:spPr/>
      <dgm:t>
        <a:bodyPr/>
        <a:lstStyle/>
        <a:p>
          <a:endParaRPr lang="de-DE"/>
        </a:p>
      </dgm:t>
    </dgm:pt>
    <dgm:pt modelId="{8703F6C4-4322-41BC-8315-FE71CC66BF08}" type="pres">
      <dgm:prSet presAssocID="{0758A260-1192-440A-B337-F9DFF79EDF07}" presName="accent_1" presStyleCnt="0"/>
      <dgm:spPr/>
    </dgm:pt>
    <dgm:pt modelId="{0EFDBDAC-A8EC-4FE3-8BC5-D8325B0200F7}" type="pres">
      <dgm:prSet presAssocID="{0758A260-1192-440A-B337-F9DFF79EDF07}" presName="accentRepeatNode" presStyleLbl="solidFgAcc1" presStyleIdx="0" presStyleCnt="1"/>
      <dgm:spPr/>
    </dgm:pt>
  </dgm:ptLst>
  <dgm:cxnLst>
    <dgm:cxn modelId="{7C80FA28-B1EF-4059-A177-A175F338849C}" type="presOf" srcId="{0758A260-1192-440A-B337-F9DFF79EDF07}" destId="{E22B7B4E-4FCC-4307-8483-1B5CE94DFB22}" srcOrd="0" destOrd="0" presId="urn:microsoft.com/office/officeart/2008/layout/VerticalCurvedList"/>
    <dgm:cxn modelId="{75DF82E3-7711-4955-83CD-7785D1489F64}" srcId="{F03D27D2-9384-4570-A7C5-8ECBC153376E}" destId="{0758A260-1192-440A-B337-F9DFF79EDF07}" srcOrd="0" destOrd="0" parTransId="{00044CEC-467D-4C33-A55A-94275A88FDF0}" sibTransId="{C09D1911-5D8E-42B8-B693-C673522AF723}"/>
    <dgm:cxn modelId="{BCC97143-650C-47C7-B626-3806B7B17AC2}" type="presOf" srcId="{F03D27D2-9384-4570-A7C5-8ECBC153376E}" destId="{02F10D2B-40C5-4E5F-A080-0B9E17E19C41}" srcOrd="0" destOrd="0" presId="urn:microsoft.com/office/officeart/2008/layout/VerticalCurvedList"/>
    <dgm:cxn modelId="{C13CADC7-CDF4-44C2-8D73-8955218BE7AA}" type="presOf" srcId="{C09D1911-5D8E-42B8-B693-C673522AF723}" destId="{B04669A5-22C4-4CE6-A984-2CAC4FC9C031}" srcOrd="0" destOrd="0" presId="urn:microsoft.com/office/officeart/2008/layout/VerticalCurvedList"/>
    <dgm:cxn modelId="{04249317-2189-4935-98AB-AD5CDE43F9A1}" type="presParOf" srcId="{02F10D2B-40C5-4E5F-A080-0B9E17E19C41}" destId="{6ECF81BD-E8DE-40B5-9BA4-7D1E3EF8C222}" srcOrd="0" destOrd="0" presId="urn:microsoft.com/office/officeart/2008/layout/VerticalCurvedList"/>
    <dgm:cxn modelId="{D35E7010-C8CE-4A5F-9379-E8E617BD0F90}" type="presParOf" srcId="{6ECF81BD-E8DE-40B5-9BA4-7D1E3EF8C222}" destId="{B857FD1C-0373-460D-8A7A-69481E68D524}" srcOrd="0" destOrd="0" presId="urn:microsoft.com/office/officeart/2008/layout/VerticalCurvedList"/>
    <dgm:cxn modelId="{663C4BFC-4D28-42BB-9035-C258F8CBAB7B}" type="presParOf" srcId="{B857FD1C-0373-460D-8A7A-69481E68D524}" destId="{ACA23858-4136-4404-A29E-58F6B0B94093}" srcOrd="0" destOrd="0" presId="urn:microsoft.com/office/officeart/2008/layout/VerticalCurvedList"/>
    <dgm:cxn modelId="{8B70E589-B4A5-473F-99FB-30CF6C7FA940}" type="presParOf" srcId="{B857FD1C-0373-460D-8A7A-69481E68D524}" destId="{B04669A5-22C4-4CE6-A984-2CAC4FC9C031}" srcOrd="1" destOrd="0" presId="urn:microsoft.com/office/officeart/2008/layout/VerticalCurvedList"/>
    <dgm:cxn modelId="{CBCDBE69-A342-41E0-B93A-C11D993286DF}" type="presParOf" srcId="{B857FD1C-0373-460D-8A7A-69481E68D524}" destId="{67BE87A0-415C-4304-8B85-2DBC7638822C}" srcOrd="2" destOrd="0" presId="urn:microsoft.com/office/officeart/2008/layout/VerticalCurvedList"/>
    <dgm:cxn modelId="{538AC33D-4A5E-4D72-AE87-3ED7227F09FC}" type="presParOf" srcId="{B857FD1C-0373-460D-8A7A-69481E68D524}" destId="{E5104B29-EC80-4296-BE16-5EBB8835E33F}" srcOrd="3" destOrd="0" presId="urn:microsoft.com/office/officeart/2008/layout/VerticalCurvedList"/>
    <dgm:cxn modelId="{84BB0FF5-BD07-4CDA-9AD7-9BBC7015A0B9}" type="presParOf" srcId="{6ECF81BD-E8DE-40B5-9BA4-7D1E3EF8C222}" destId="{E22B7B4E-4FCC-4307-8483-1B5CE94DFB22}" srcOrd="1" destOrd="0" presId="urn:microsoft.com/office/officeart/2008/layout/VerticalCurvedList"/>
    <dgm:cxn modelId="{7EADBA02-94BF-44DF-A37E-4AC1A0246952}" type="presParOf" srcId="{6ECF81BD-E8DE-40B5-9BA4-7D1E3EF8C222}" destId="{8703F6C4-4322-41BC-8315-FE71CC66BF08}" srcOrd="2" destOrd="0" presId="urn:microsoft.com/office/officeart/2008/layout/VerticalCurvedList"/>
    <dgm:cxn modelId="{A53094F5-FCEC-4E8D-A920-2931302611BB}" type="presParOf" srcId="{8703F6C4-4322-41BC-8315-FE71CC66BF08}" destId="{0EFDBDAC-A8EC-4FE3-8BC5-D8325B0200F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C2B246-911C-480D-80EB-2C13D99C90C0}">
      <dsp:nvSpPr>
        <dsp:cNvPr id="0" name=""/>
        <dsp:cNvSpPr/>
      </dsp:nvSpPr>
      <dsp:spPr>
        <a:xfrm rot="5400000">
          <a:off x="5902069" y="-1722623"/>
          <a:ext cx="931737" cy="4613446"/>
        </a:xfrm>
        <a:prstGeom prst="round2SameRect">
          <a:avLst/>
        </a:prstGeom>
        <a:solidFill>
          <a:srgbClr val="5B9BD5">
            <a:alpha val="90000"/>
            <a:tint val="40000"/>
            <a:hueOff val="0"/>
            <a:satOff val="0"/>
            <a:lumOff val="0"/>
            <a:alphaOff val="0"/>
          </a:srgbClr>
        </a:solidFill>
        <a:ln w="12700" cap="flat" cmpd="sng" algn="ctr">
          <a:solidFill>
            <a:srgbClr val="5B9BD5">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de-DE" sz="1600" kern="1200" dirty="0">
              <a:solidFill>
                <a:sysClr val="windowText" lastClr="000000">
                  <a:hueOff val="0"/>
                  <a:satOff val="0"/>
                  <a:lumOff val="0"/>
                  <a:alphaOff val="0"/>
                </a:sysClr>
              </a:solidFill>
              <a:latin typeface="+mn-lt"/>
              <a:ea typeface="+mn-ea"/>
              <a:cs typeface="Arial" panose="020B0604020202020204" pitchFamily="34" charset="0"/>
            </a:rPr>
            <a:t>Gefährdungsbeurteilungen		</a:t>
          </a:r>
        </a:p>
        <a:p>
          <a:pPr marL="171450" lvl="1" indent="-171450" algn="l" defTabSz="711200">
            <a:lnSpc>
              <a:spcPct val="90000"/>
            </a:lnSpc>
            <a:spcBef>
              <a:spcPct val="0"/>
            </a:spcBef>
            <a:spcAft>
              <a:spcPct val="15000"/>
            </a:spcAft>
            <a:buChar char="••"/>
          </a:pPr>
          <a:r>
            <a:rPr lang="de-DE" sz="1600" kern="1200" dirty="0">
              <a:solidFill>
                <a:sysClr val="windowText" lastClr="000000">
                  <a:hueOff val="0"/>
                  <a:satOff val="0"/>
                  <a:lumOff val="0"/>
                  <a:alphaOff val="0"/>
                </a:sysClr>
              </a:solidFill>
              <a:latin typeface="+mn-lt"/>
              <a:ea typeface="+mn-ea"/>
              <a:cs typeface="Arial" panose="020B0604020202020204" pitchFamily="34" charset="0"/>
            </a:rPr>
            <a:t>gesundheitliche Risiken 		</a:t>
          </a:r>
        </a:p>
      </dsp:txBody>
      <dsp:txXfrm rot="-5400000">
        <a:off x="4061215" y="163715"/>
        <a:ext cx="4567962" cy="840769"/>
      </dsp:txXfrm>
    </dsp:sp>
    <dsp:sp modelId="{441148BD-F513-4003-843E-E3C4D47C30EB}">
      <dsp:nvSpPr>
        <dsp:cNvPr id="0" name=""/>
        <dsp:cNvSpPr/>
      </dsp:nvSpPr>
      <dsp:spPr>
        <a:xfrm>
          <a:off x="95" y="1764"/>
          <a:ext cx="4061119" cy="1164671"/>
        </a:xfrm>
        <a:prstGeom prst="roundRect">
          <a:avLst/>
        </a:prstGeom>
        <a:solidFill>
          <a:srgbClr val="92D05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lvl="0" algn="ctr" defTabSz="711200">
            <a:lnSpc>
              <a:spcPct val="90000"/>
            </a:lnSpc>
            <a:spcBef>
              <a:spcPct val="0"/>
            </a:spcBef>
            <a:spcAft>
              <a:spcPct val="35000"/>
            </a:spcAft>
          </a:pPr>
          <a:r>
            <a:rPr lang="de-DE" sz="1600" kern="1200" dirty="0">
              <a:solidFill>
                <a:sysClr val="window" lastClr="FFFFFF"/>
              </a:solidFill>
              <a:latin typeface="+mn-lt"/>
              <a:ea typeface="+mn-ea"/>
              <a:cs typeface="Arial" panose="020B0604020202020204" pitchFamily="34" charset="0"/>
            </a:rPr>
            <a:t>Risiken im Bereich Arbeitsschutz</a:t>
          </a:r>
        </a:p>
        <a:p>
          <a:pPr lvl="0" algn="ctr" defTabSz="711200">
            <a:lnSpc>
              <a:spcPct val="90000"/>
            </a:lnSpc>
            <a:spcBef>
              <a:spcPct val="0"/>
            </a:spcBef>
            <a:spcAft>
              <a:spcPct val="35000"/>
            </a:spcAft>
          </a:pPr>
          <a:r>
            <a:rPr lang="de-DE" sz="1600" kern="1200" dirty="0" smtClean="0">
              <a:solidFill>
                <a:sysClr val="window" lastClr="FFFFFF"/>
              </a:solidFill>
              <a:latin typeface="+mn-lt"/>
              <a:ea typeface="+mn-ea"/>
              <a:cs typeface="Arial" panose="020B0604020202020204" pitchFamily="34" charset="0"/>
              <a:sym typeface="Wingdings" panose="05000000000000000000" pitchFamily="2" charset="2"/>
            </a:rPr>
            <a:t> </a:t>
          </a:r>
          <a:r>
            <a:rPr lang="de-DE" sz="1600" kern="1200" dirty="0" smtClean="0">
              <a:solidFill>
                <a:sysClr val="window" lastClr="FFFFFF"/>
              </a:solidFill>
              <a:latin typeface="+mn-lt"/>
              <a:ea typeface="+mn-ea"/>
              <a:cs typeface="Arial" panose="020B0604020202020204" pitchFamily="34" charset="0"/>
            </a:rPr>
            <a:t>Risiken </a:t>
          </a:r>
          <a:r>
            <a:rPr lang="de-DE" sz="1600" kern="1200" dirty="0">
              <a:solidFill>
                <a:sysClr val="window" lastClr="FFFFFF"/>
              </a:solidFill>
              <a:latin typeface="+mn-lt"/>
              <a:ea typeface="+mn-ea"/>
              <a:cs typeface="Arial" panose="020B0604020202020204" pitchFamily="34" charset="0"/>
            </a:rPr>
            <a:t>für Mitarbeiter</a:t>
          </a:r>
        </a:p>
      </dsp:txBody>
      <dsp:txXfrm>
        <a:off x="56950" y="58619"/>
        <a:ext cx="3947409" cy="1050961"/>
      </dsp:txXfrm>
    </dsp:sp>
    <dsp:sp modelId="{FE89892B-3020-4D41-9E1A-AFA7F81C726F}">
      <dsp:nvSpPr>
        <dsp:cNvPr id="0" name=""/>
        <dsp:cNvSpPr/>
      </dsp:nvSpPr>
      <dsp:spPr>
        <a:xfrm rot="5400000">
          <a:off x="5902042" y="-495882"/>
          <a:ext cx="931737" cy="4605775"/>
        </a:xfrm>
        <a:prstGeom prst="round2SameRect">
          <a:avLst/>
        </a:prstGeom>
        <a:solidFill>
          <a:srgbClr val="5B9BD5">
            <a:alpha val="90000"/>
            <a:tint val="40000"/>
            <a:hueOff val="0"/>
            <a:satOff val="0"/>
            <a:lumOff val="0"/>
            <a:alphaOff val="0"/>
          </a:srgbClr>
        </a:solidFill>
        <a:ln w="12700" cap="flat" cmpd="sng" algn="ctr">
          <a:solidFill>
            <a:srgbClr val="5B9BD5">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de-DE" sz="1600" kern="1200" dirty="0">
              <a:solidFill>
                <a:sysClr val="windowText" lastClr="000000">
                  <a:hueOff val="0"/>
                  <a:satOff val="0"/>
                  <a:lumOff val="0"/>
                  <a:alphaOff val="0"/>
                </a:sysClr>
              </a:solidFill>
              <a:latin typeface="+mn-lt"/>
              <a:ea typeface="+mn-ea"/>
              <a:cs typeface="Arial" panose="020B0604020202020204" pitchFamily="34" charset="0"/>
            </a:rPr>
            <a:t>Risikoanalysen 			</a:t>
          </a:r>
        </a:p>
        <a:p>
          <a:pPr marL="171450" lvl="1" indent="-171450" algn="l" defTabSz="711200">
            <a:lnSpc>
              <a:spcPct val="90000"/>
            </a:lnSpc>
            <a:spcBef>
              <a:spcPct val="0"/>
            </a:spcBef>
            <a:spcAft>
              <a:spcPct val="15000"/>
            </a:spcAft>
            <a:buChar char="••"/>
          </a:pPr>
          <a:r>
            <a:rPr lang="de-DE" sz="1600" kern="1200" dirty="0">
              <a:solidFill>
                <a:sysClr val="windowText" lastClr="000000">
                  <a:hueOff val="0"/>
                  <a:satOff val="0"/>
                  <a:lumOff val="0"/>
                  <a:alphaOff val="0"/>
                </a:sysClr>
              </a:solidFill>
              <a:latin typeface="+mn-lt"/>
              <a:ea typeface="+mn-ea"/>
              <a:cs typeface="Arial" panose="020B0604020202020204" pitchFamily="34" charset="0"/>
            </a:rPr>
            <a:t>Fehlermanagement			</a:t>
          </a:r>
        </a:p>
        <a:p>
          <a:pPr marL="171450" lvl="1" indent="-171450" algn="l" defTabSz="711200">
            <a:lnSpc>
              <a:spcPct val="90000"/>
            </a:lnSpc>
            <a:spcBef>
              <a:spcPct val="0"/>
            </a:spcBef>
            <a:spcAft>
              <a:spcPct val="15000"/>
            </a:spcAft>
            <a:buChar char="••"/>
          </a:pPr>
          <a:r>
            <a:rPr lang="de-DE" sz="1600" kern="1200" dirty="0" err="1" smtClean="0">
              <a:solidFill>
                <a:sysClr val="windowText" lastClr="000000">
                  <a:hueOff val="0"/>
                  <a:satOff val="0"/>
                  <a:lumOff val="0"/>
                  <a:alphaOff val="0"/>
                </a:sysClr>
              </a:solidFill>
              <a:latin typeface="+mn-lt"/>
              <a:ea typeface="+mn-ea"/>
              <a:cs typeface="Arial" panose="020B0604020202020204" pitchFamily="34" charset="0"/>
            </a:rPr>
            <a:t>Beschwerdemanagement,CIRS</a:t>
          </a:r>
          <a:r>
            <a:rPr lang="de-DE" sz="1600" kern="1200" dirty="0">
              <a:solidFill>
                <a:sysClr val="windowText" lastClr="000000">
                  <a:hueOff val="0"/>
                  <a:satOff val="0"/>
                  <a:lumOff val="0"/>
                  <a:alphaOff val="0"/>
                </a:sysClr>
              </a:solidFill>
              <a:latin typeface="+mn-lt"/>
              <a:ea typeface="+mn-ea"/>
              <a:cs typeface="Arial" panose="020B0604020202020204" pitchFamily="34" charset="0"/>
            </a:rPr>
            <a:t>	</a:t>
          </a:r>
        </a:p>
      </dsp:txBody>
      <dsp:txXfrm rot="-5400000">
        <a:off x="4065023" y="1386621"/>
        <a:ext cx="4560291" cy="840769"/>
      </dsp:txXfrm>
    </dsp:sp>
    <dsp:sp modelId="{8E736F7C-4670-487D-91B1-86F69B486805}">
      <dsp:nvSpPr>
        <dsp:cNvPr id="0" name=""/>
        <dsp:cNvSpPr/>
      </dsp:nvSpPr>
      <dsp:spPr>
        <a:xfrm>
          <a:off x="95" y="1224669"/>
          <a:ext cx="4064927" cy="1164671"/>
        </a:xfrm>
        <a:prstGeom prst="roundRect">
          <a:avLst/>
        </a:prstGeom>
        <a:solidFill>
          <a:srgbClr val="FFC00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lvl="0" algn="ctr" defTabSz="711200">
            <a:lnSpc>
              <a:spcPct val="90000"/>
            </a:lnSpc>
            <a:spcBef>
              <a:spcPct val="0"/>
            </a:spcBef>
            <a:spcAft>
              <a:spcPct val="35000"/>
            </a:spcAft>
          </a:pPr>
          <a:r>
            <a:rPr lang="de-DE" sz="1600" kern="1200" dirty="0">
              <a:solidFill>
                <a:sysClr val="window" lastClr="FFFFFF"/>
              </a:solidFill>
              <a:latin typeface="+mn-lt"/>
              <a:ea typeface="+mn-ea"/>
              <a:cs typeface="Arial" panose="020B0604020202020204" pitchFamily="34" charset="0"/>
            </a:rPr>
            <a:t>Klinisches Risikomanagement</a:t>
          </a:r>
        </a:p>
        <a:p>
          <a:pPr lvl="0" algn="ctr" defTabSz="711200">
            <a:lnSpc>
              <a:spcPct val="90000"/>
            </a:lnSpc>
            <a:spcBef>
              <a:spcPct val="0"/>
            </a:spcBef>
            <a:spcAft>
              <a:spcPct val="35000"/>
            </a:spcAft>
          </a:pPr>
          <a:r>
            <a:rPr lang="de-DE" sz="1600" kern="1200" dirty="0" smtClean="0">
              <a:solidFill>
                <a:sysClr val="window" lastClr="FFFFFF"/>
              </a:solidFill>
              <a:latin typeface="+mn-lt"/>
              <a:ea typeface="+mn-ea"/>
              <a:cs typeface="Arial" panose="020B0604020202020204" pitchFamily="34" charset="0"/>
              <a:sym typeface="Wingdings" panose="05000000000000000000" pitchFamily="2" charset="2"/>
            </a:rPr>
            <a:t> </a:t>
          </a:r>
          <a:r>
            <a:rPr lang="de-DE" sz="1600" kern="1200" dirty="0" smtClean="0">
              <a:solidFill>
                <a:sysClr val="window" lastClr="FFFFFF"/>
              </a:solidFill>
              <a:latin typeface="+mn-lt"/>
              <a:ea typeface="+mn-ea"/>
              <a:cs typeface="Arial" panose="020B0604020202020204" pitchFamily="34" charset="0"/>
            </a:rPr>
            <a:t>Risiken </a:t>
          </a:r>
          <a:r>
            <a:rPr lang="de-DE" sz="1600" kern="1200" dirty="0">
              <a:solidFill>
                <a:sysClr val="window" lastClr="FFFFFF"/>
              </a:solidFill>
              <a:latin typeface="+mn-lt"/>
              <a:ea typeface="+mn-ea"/>
              <a:cs typeface="Arial" panose="020B0604020202020204" pitchFamily="34" charset="0"/>
            </a:rPr>
            <a:t>für Patienten</a:t>
          </a:r>
        </a:p>
      </dsp:txBody>
      <dsp:txXfrm>
        <a:off x="56950" y="1281524"/>
        <a:ext cx="3951217" cy="1050961"/>
      </dsp:txXfrm>
    </dsp:sp>
    <dsp:sp modelId="{27B36DBE-6ADF-4C87-93D5-DD9A43A31F00}">
      <dsp:nvSpPr>
        <dsp:cNvPr id="0" name=""/>
        <dsp:cNvSpPr/>
      </dsp:nvSpPr>
      <dsp:spPr>
        <a:xfrm rot="5400000">
          <a:off x="5861859" y="681699"/>
          <a:ext cx="931737" cy="4696421"/>
        </a:xfrm>
        <a:prstGeom prst="round2SameRect">
          <a:avLst/>
        </a:prstGeom>
        <a:solidFill>
          <a:srgbClr val="5B9BD5">
            <a:alpha val="90000"/>
            <a:tint val="40000"/>
            <a:hueOff val="0"/>
            <a:satOff val="0"/>
            <a:lumOff val="0"/>
            <a:alphaOff val="0"/>
          </a:srgbClr>
        </a:solidFill>
        <a:ln w="12700" cap="flat" cmpd="sng" algn="ctr">
          <a:solidFill>
            <a:srgbClr val="5B9BD5">
              <a:alpha val="90000"/>
              <a:tint val="40000"/>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171450" lvl="1" indent="-171450" algn="l" defTabSz="711200">
            <a:lnSpc>
              <a:spcPct val="90000"/>
            </a:lnSpc>
            <a:spcBef>
              <a:spcPct val="0"/>
            </a:spcBef>
            <a:spcAft>
              <a:spcPct val="15000"/>
            </a:spcAft>
            <a:buChar char="••"/>
          </a:pPr>
          <a:r>
            <a:rPr lang="de-DE" sz="1600" kern="1200" dirty="0">
              <a:solidFill>
                <a:sysClr val="windowText" lastClr="000000">
                  <a:hueOff val="0"/>
                  <a:satOff val="0"/>
                  <a:lumOff val="0"/>
                  <a:alphaOff val="0"/>
                </a:sysClr>
              </a:solidFill>
              <a:latin typeface="+mn-lt"/>
              <a:ea typeface="+mn-ea"/>
              <a:cs typeface="Arial" panose="020B0604020202020204" pitchFamily="34" charset="0"/>
            </a:rPr>
            <a:t>Alarm- und Einsatzpläne		</a:t>
          </a:r>
        </a:p>
        <a:p>
          <a:pPr marL="171450" lvl="1" indent="-171450" algn="l" defTabSz="711200">
            <a:lnSpc>
              <a:spcPct val="90000"/>
            </a:lnSpc>
            <a:spcBef>
              <a:spcPct val="0"/>
            </a:spcBef>
            <a:spcAft>
              <a:spcPct val="15000"/>
            </a:spcAft>
            <a:buChar char="••"/>
          </a:pPr>
          <a:r>
            <a:rPr lang="de-DE" sz="1600" kern="1200" dirty="0">
              <a:solidFill>
                <a:sysClr val="windowText" lastClr="000000">
                  <a:hueOff val="0"/>
                  <a:satOff val="0"/>
                  <a:lumOff val="0"/>
                  <a:alphaOff val="0"/>
                </a:sysClr>
              </a:solidFill>
              <a:latin typeface="+mn-lt"/>
              <a:ea typeface="+mn-ea"/>
              <a:cs typeface="Arial" panose="020B0604020202020204" pitchFamily="34" charset="0"/>
            </a:rPr>
            <a:t>Krisenmanagement			</a:t>
          </a:r>
        </a:p>
        <a:p>
          <a:pPr marL="171450" lvl="1" indent="-171450" algn="l" defTabSz="711200">
            <a:lnSpc>
              <a:spcPct val="90000"/>
            </a:lnSpc>
            <a:spcBef>
              <a:spcPct val="0"/>
            </a:spcBef>
            <a:spcAft>
              <a:spcPct val="15000"/>
            </a:spcAft>
            <a:buChar char="••"/>
          </a:pPr>
          <a:r>
            <a:rPr lang="de-DE" sz="1600" kern="1200" dirty="0">
              <a:solidFill>
                <a:sysClr val="windowText" lastClr="000000">
                  <a:hueOff val="0"/>
                  <a:satOff val="0"/>
                  <a:lumOff val="0"/>
                  <a:alphaOff val="0"/>
                </a:sysClr>
              </a:solidFill>
              <a:latin typeface="+mn-lt"/>
              <a:ea typeface="+mn-ea"/>
              <a:cs typeface="Arial" panose="020B0604020202020204" pitchFamily="34" charset="0"/>
            </a:rPr>
            <a:t>strategische Risiken			</a:t>
          </a:r>
        </a:p>
      </dsp:txBody>
      <dsp:txXfrm rot="-5400000">
        <a:off x="3979517" y="2609525"/>
        <a:ext cx="4650937" cy="840769"/>
      </dsp:txXfrm>
    </dsp:sp>
    <dsp:sp modelId="{02A079E2-0786-453B-AC04-490B81826ECE}">
      <dsp:nvSpPr>
        <dsp:cNvPr id="0" name=""/>
        <dsp:cNvSpPr/>
      </dsp:nvSpPr>
      <dsp:spPr>
        <a:xfrm>
          <a:off x="255" y="2449339"/>
          <a:ext cx="3979421" cy="1164671"/>
        </a:xfrm>
        <a:prstGeom prst="roundRect">
          <a:avLst/>
        </a:prstGeom>
        <a:solidFill>
          <a:srgbClr val="0070C0"/>
        </a:solidFill>
        <a:ln w="12700" cap="flat" cmpd="sng" algn="ctr">
          <a:solidFill>
            <a:sysClr val="window" lastClr="FFFFFF">
              <a:hueOff val="0"/>
              <a:satOff val="0"/>
              <a:lumOff val="0"/>
              <a:alphaOff val="0"/>
            </a:sys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30480" rIns="60960" bIns="30480" numCol="1" spcCol="1270" anchor="ctr" anchorCtr="0">
          <a:noAutofit/>
        </a:bodyPr>
        <a:lstStyle/>
        <a:p>
          <a:pPr lvl="0" algn="ctr" defTabSz="711200">
            <a:lnSpc>
              <a:spcPct val="90000"/>
            </a:lnSpc>
            <a:spcBef>
              <a:spcPct val="0"/>
            </a:spcBef>
            <a:spcAft>
              <a:spcPct val="35000"/>
            </a:spcAft>
          </a:pPr>
          <a:r>
            <a:rPr lang="de-DE" sz="1600" kern="1200" dirty="0">
              <a:solidFill>
                <a:sysClr val="window" lastClr="FFFFFF"/>
              </a:solidFill>
              <a:latin typeface="+mn-lt"/>
              <a:ea typeface="+mn-ea"/>
              <a:cs typeface="Arial" panose="020B0604020202020204" pitchFamily="34" charset="0"/>
            </a:rPr>
            <a:t>Strategisches </a:t>
          </a:r>
          <a:r>
            <a:rPr lang="de-DE" sz="1600" kern="1200" dirty="0" smtClean="0">
              <a:solidFill>
                <a:sysClr val="window" lastClr="FFFFFF"/>
              </a:solidFill>
              <a:latin typeface="+mn-lt"/>
              <a:ea typeface="+mn-ea"/>
              <a:cs typeface="Arial" panose="020B0604020202020204" pitchFamily="34" charset="0"/>
            </a:rPr>
            <a:t>Risikomanagement </a:t>
          </a:r>
          <a:r>
            <a:rPr lang="de-DE" sz="1600" kern="1200" dirty="0" smtClean="0">
              <a:solidFill>
                <a:sysClr val="window" lastClr="FFFFFF"/>
              </a:solidFill>
              <a:latin typeface="+mn-lt"/>
              <a:ea typeface="+mn-ea"/>
              <a:cs typeface="Arial" panose="020B0604020202020204" pitchFamily="34" charset="0"/>
              <a:sym typeface="Wingdings" panose="05000000000000000000" pitchFamily="2" charset="2"/>
            </a:rPr>
            <a:t> </a:t>
          </a:r>
          <a:r>
            <a:rPr lang="de-DE" sz="1600" kern="1200" dirty="0" smtClean="0">
              <a:solidFill>
                <a:sysClr val="window" lastClr="FFFFFF"/>
              </a:solidFill>
              <a:latin typeface="+mn-lt"/>
              <a:ea typeface="+mn-ea"/>
              <a:cs typeface="Arial" panose="020B0604020202020204" pitchFamily="34" charset="0"/>
            </a:rPr>
            <a:t>Risiken </a:t>
          </a:r>
          <a:r>
            <a:rPr lang="de-DE" sz="1600" kern="1200" dirty="0">
              <a:solidFill>
                <a:sysClr val="window" lastClr="FFFFFF"/>
              </a:solidFill>
              <a:latin typeface="+mn-lt"/>
              <a:ea typeface="+mn-ea"/>
              <a:cs typeface="Arial" panose="020B0604020202020204" pitchFamily="34" charset="0"/>
            </a:rPr>
            <a:t>für die gesamte Organisation</a:t>
          </a:r>
        </a:p>
      </dsp:txBody>
      <dsp:txXfrm>
        <a:off x="57110" y="2506194"/>
        <a:ext cx="3865711" cy="105096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1254303" y="-213687"/>
          <a:ext cx="1638350" cy="1638350"/>
        </a:xfrm>
        <a:prstGeom prst="blockArc">
          <a:avLst>
            <a:gd name="adj1" fmla="val 18900000"/>
            <a:gd name="adj2" fmla="val 2700000"/>
            <a:gd name="adj3" fmla="val 1318"/>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0B21E78-CFFB-4CB6-AB01-D9ED0CAA51E0}">
      <dsp:nvSpPr>
        <dsp:cNvPr id="0" name=""/>
        <dsp:cNvSpPr/>
      </dsp:nvSpPr>
      <dsp:spPr>
        <a:xfrm>
          <a:off x="373319" y="306831"/>
          <a:ext cx="7340890" cy="597311"/>
        </a:xfrm>
        <a:prstGeom prst="rect">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606"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Risikokriterien</a:t>
          </a:r>
          <a:endParaRPr lang="de-DE" sz="2400" kern="1200" dirty="0"/>
        </a:p>
      </dsp:txBody>
      <dsp:txXfrm>
        <a:off x="373319" y="306831"/>
        <a:ext cx="7340890" cy="597311"/>
      </dsp:txXfrm>
    </dsp:sp>
    <dsp:sp modelId="{E76E9167-2FB3-47B4-9B35-8A5EA99E988B}">
      <dsp:nvSpPr>
        <dsp:cNvPr id="0" name=""/>
        <dsp:cNvSpPr/>
      </dsp:nvSpPr>
      <dsp:spPr>
        <a:xfrm>
          <a:off x="0" y="232168"/>
          <a:ext cx="746638" cy="74663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3475852" y="-534368"/>
          <a:ext cx="4144138" cy="4144138"/>
        </a:xfrm>
        <a:prstGeom prst="blockArc">
          <a:avLst>
            <a:gd name="adj1" fmla="val 18900000"/>
            <a:gd name="adj2" fmla="val 2700000"/>
            <a:gd name="adj3" fmla="val 521"/>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8934DB-86FF-49DE-9DCD-7027AABE80F4}">
      <dsp:nvSpPr>
        <dsp:cNvPr id="0" name=""/>
        <dsp:cNvSpPr/>
      </dsp:nvSpPr>
      <dsp:spPr>
        <a:xfrm>
          <a:off x="429733" y="307540"/>
          <a:ext cx="7186715" cy="615080"/>
        </a:xfrm>
        <a:prstGeom prst="rect">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8220"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Methoden des </a:t>
          </a:r>
          <a:r>
            <a:rPr lang="de-DE" sz="2400" kern="1200" dirty="0" err="1" smtClean="0"/>
            <a:t>kRM</a:t>
          </a:r>
          <a:endParaRPr lang="de-DE" sz="2400" kern="1200" dirty="0"/>
        </a:p>
      </dsp:txBody>
      <dsp:txXfrm>
        <a:off x="429733" y="307540"/>
        <a:ext cx="7186715" cy="615080"/>
      </dsp:txXfrm>
    </dsp:sp>
    <dsp:sp modelId="{FF4846C5-ABE6-4E79-8FCE-E18485202464}">
      <dsp:nvSpPr>
        <dsp:cNvPr id="0" name=""/>
        <dsp:cNvSpPr/>
      </dsp:nvSpPr>
      <dsp:spPr>
        <a:xfrm>
          <a:off x="45308" y="230655"/>
          <a:ext cx="768850" cy="76885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A0DA357-5839-4C46-B38C-97AB3CF66AEA}">
      <dsp:nvSpPr>
        <dsp:cNvPr id="0" name=""/>
        <dsp:cNvSpPr/>
      </dsp:nvSpPr>
      <dsp:spPr>
        <a:xfrm>
          <a:off x="653315" y="1230160"/>
          <a:ext cx="6963134" cy="615080"/>
        </a:xfrm>
        <a:prstGeom prst="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8220"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Top-Down</a:t>
          </a:r>
          <a:endParaRPr lang="de-DE" sz="2400" kern="1200" dirty="0"/>
        </a:p>
      </dsp:txBody>
      <dsp:txXfrm>
        <a:off x="653315" y="1230160"/>
        <a:ext cx="6963134" cy="615080"/>
      </dsp:txXfrm>
    </dsp:sp>
    <dsp:sp modelId="{5545CF24-8CA9-48A7-9444-F546F81D5F1A}">
      <dsp:nvSpPr>
        <dsp:cNvPr id="0" name=""/>
        <dsp:cNvSpPr/>
      </dsp:nvSpPr>
      <dsp:spPr>
        <a:xfrm>
          <a:off x="268890" y="1153275"/>
          <a:ext cx="768850" cy="76885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09E911E-F19C-41CA-9FF5-0A122EF8385F}">
      <dsp:nvSpPr>
        <dsp:cNvPr id="0" name=""/>
        <dsp:cNvSpPr/>
      </dsp:nvSpPr>
      <dsp:spPr>
        <a:xfrm>
          <a:off x="429733" y="2152780"/>
          <a:ext cx="7186715" cy="615080"/>
        </a:xfrm>
        <a:prstGeom prst="rect">
          <a:avLst/>
        </a:prstGeom>
        <a:solidFill>
          <a:srgbClr val="7030A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8220" tIns="60960" rIns="60960" bIns="60960" numCol="1" spcCol="1270" anchor="ctr" anchorCtr="0">
          <a:noAutofit/>
        </a:bodyPr>
        <a:lstStyle/>
        <a:p>
          <a:pPr lvl="0" algn="l" defTabSz="1066800">
            <a:lnSpc>
              <a:spcPct val="90000"/>
            </a:lnSpc>
            <a:spcBef>
              <a:spcPct val="0"/>
            </a:spcBef>
            <a:spcAft>
              <a:spcPct val="35000"/>
            </a:spcAft>
          </a:pPr>
          <a:r>
            <a:rPr lang="de-DE" sz="2400" kern="1200" dirty="0" err="1" smtClean="0"/>
            <a:t>Bottom-Up</a:t>
          </a:r>
          <a:endParaRPr lang="de-DE" sz="2400" kern="1200" dirty="0"/>
        </a:p>
      </dsp:txBody>
      <dsp:txXfrm>
        <a:off x="429733" y="2152780"/>
        <a:ext cx="7186715" cy="615080"/>
      </dsp:txXfrm>
    </dsp:sp>
    <dsp:sp modelId="{C4BD1F64-11F7-4FE5-B0F3-B3C15452048D}">
      <dsp:nvSpPr>
        <dsp:cNvPr id="0" name=""/>
        <dsp:cNvSpPr/>
      </dsp:nvSpPr>
      <dsp:spPr>
        <a:xfrm>
          <a:off x="45308" y="2075895"/>
          <a:ext cx="768850" cy="76885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1076417" y="-184070"/>
          <a:ext cx="1406921" cy="1406921"/>
        </a:xfrm>
        <a:prstGeom prst="blockArc">
          <a:avLst>
            <a:gd name="adj1" fmla="val 18900000"/>
            <a:gd name="adj2" fmla="val 2700000"/>
            <a:gd name="adj3" fmla="val 1535"/>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8934DB-86FF-49DE-9DCD-7027AABE80F4}">
      <dsp:nvSpPr>
        <dsp:cNvPr id="0" name=""/>
        <dsp:cNvSpPr/>
      </dsp:nvSpPr>
      <dsp:spPr>
        <a:xfrm>
          <a:off x="320665" y="262858"/>
          <a:ext cx="7025411" cy="513064"/>
        </a:xfrm>
        <a:prstGeom prst="rect">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2266"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Methoden des </a:t>
          </a:r>
          <a:r>
            <a:rPr lang="de-DE" sz="2400" kern="1200" dirty="0" err="1" smtClean="0"/>
            <a:t>kRM</a:t>
          </a:r>
          <a:endParaRPr lang="de-DE" sz="2400" kern="1200" dirty="0"/>
        </a:p>
      </dsp:txBody>
      <dsp:txXfrm>
        <a:off x="320665" y="262858"/>
        <a:ext cx="7025411" cy="513064"/>
      </dsp:txXfrm>
    </dsp:sp>
    <dsp:sp modelId="{FF4846C5-ABE6-4E79-8FCE-E18485202464}">
      <dsp:nvSpPr>
        <dsp:cNvPr id="0" name=""/>
        <dsp:cNvSpPr/>
      </dsp:nvSpPr>
      <dsp:spPr>
        <a:xfrm>
          <a:off x="0" y="198725"/>
          <a:ext cx="641330" cy="64133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1076411" y="-184070"/>
          <a:ext cx="1406921" cy="1406921"/>
        </a:xfrm>
        <a:prstGeom prst="blockArc">
          <a:avLst>
            <a:gd name="adj1" fmla="val 18900000"/>
            <a:gd name="adj2" fmla="val 2700000"/>
            <a:gd name="adj3" fmla="val 1535"/>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DE6A59E-07DE-4417-9879-01F0008F540A}">
      <dsp:nvSpPr>
        <dsp:cNvPr id="0" name=""/>
        <dsp:cNvSpPr/>
      </dsp:nvSpPr>
      <dsp:spPr>
        <a:xfrm>
          <a:off x="320673" y="262851"/>
          <a:ext cx="7042029" cy="513078"/>
        </a:xfrm>
        <a:prstGeom prst="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2266"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Top-Down</a:t>
          </a:r>
          <a:endParaRPr lang="de-DE" sz="2400" kern="1200" dirty="0"/>
        </a:p>
      </dsp:txBody>
      <dsp:txXfrm>
        <a:off x="320673" y="262851"/>
        <a:ext cx="7042029" cy="513078"/>
      </dsp:txXfrm>
    </dsp:sp>
    <dsp:sp modelId="{5545CF24-8CA9-48A7-9444-F546F81D5F1A}">
      <dsp:nvSpPr>
        <dsp:cNvPr id="0" name=""/>
        <dsp:cNvSpPr/>
      </dsp:nvSpPr>
      <dsp:spPr>
        <a:xfrm>
          <a:off x="0" y="198716"/>
          <a:ext cx="641347" cy="641347"/>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1196739" y="-204087"/>
          <a:ext cx="1563336" cy="1563336"/>
        </a:xfrm>
        <a:prstGeom prst="blockArc">
          <a:avLst>
            <a:gd name="adj1" fmla="val 18900000"/>
            <a:gd name="adj2" fmla="val 2700000"/>
            <a:gd name="adj3" fmla="val 1382"/>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B78BA4F-9E09-4919-AAAC-0127927FE5FE}">
      <dsp:nvSpPr>
        <dsp:cNvPr id="0" name=""/>
        <dsp:cNvSpPr/>
      </dsp:nvSpPr>
      <dsp:spPr>
        <a:xfrm>
          <a:off x="356115" y="292687"/>
          <a:ext cx="7006587" cy="569785"/>
        </a:xfrm>
        <a:prstGeom prst="rect">
          <a:avLst/>
        </a:prstGeom>
        <a:solidFill>
          <a:srgbClr val="7030A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8455" tIns="60960" rIns="60960" bIns="60960" numCol="1" spcCol="1270" anchor="ctr" anchorCtr="0">
          <a:noAutofit/>
        </a:bodyPr>
        <a:lstStyle/>
        <a:p>
          <a:pPr lvl="0" algn="l" defTabSz="1066800">
            <a:lnSpc>
              <a:spcPct val="90000"/>
            </a:lnSpc>
            <a:spcBef>
              <a:spcPct val="0"/>
            </a:spcBef>
            <a:spcAft>
              <a:spcPct val="35000"/>
            </a:spcAft>
          </a:pPr>
          <a:r>
            <a:rPr lang="de-DE" sz="2400" kern="1200" dirty="0" err="1" smtClean="0"/>
            <a:t>Bottom-Up</a:t>
          </a:r>
          <a:endParaRPr lang="de-DE" sz="2400" kern="1200" dirty="0"/>
        </a:p>
      </dsp:txBody>
      <dsp:txXfrm>
        <a:off x="356115" y="292687"/>
        <a:ext cx="7006587" cy="569785"/>
      </dsp:txXfrm>
    </dsp:sp>
    <dsp:sp modelId="{C4BD1F64-11F7-4FE5-B0F3-B3C15452048D}">
      <dsp:nvSpPr>
        <dsp:cNvPr id="0" name=""/>
        <dsp:cNvSpPr/>
      </dsp:nvSpPr>
      <dsp:spPr>
        <a:xfrm>
          <a:off x="0" y="221464"/>
          <a:ext cx="712231" cy="712231"/>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369278-9D72-46CC-A99A-652B6B347D15}">
      <dsp:nvSpPr>
        <dsp:cNvPr id="0" name=""/>
        <dsp:cNvSpPr/>
      </dsp:nvSpPr>
      <dsp:spPr>
        <a:xfrm>
          <a:off x="-4975580" y="-762367"/>
          <a:ext cx="5925707" cy="5925707"/>
        </a:xfrm>
        <a:prstGeom prst="blockArc">
          <a:avLst>
            <a:gd name="adj1" fmla="val 18900000"/>
            <a:gd name="adj2" fmla="val 2700000"/>
            <a:gd name="adj3" fmla="val 365"/>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651DC7-2D52-4A8B-BE58-187E0BF8164A}">
      <dsp:nvSpPr>
        <dsp:cNvPr id="0" name=""/>
        <dsp:cNvSpPr/>
      </dsp:nvSpPr>
      <dsp:spPr>
        <a:xfrm>
          <a:off x="354503" y="231755"/>
          <a:ext cx="7885708" cy="463334"/>
        </a:xfrm>
        <a:prstGeom prst="rect">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772"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Risikobewältigung</a:t>
          </a:r>
          <a:endParaRPr lang="de-DE" sz="2400" kern="1200" dirty="0"/>
        </a:p>
      </dsp:txBody>
      <dsp:txXfrm>
        <a:off x="354503" y="231755"/>
        <a:ext cx="7885708" cy="463334"/>
      </dsp:txXfrm>
    </dsp:sp>
    <dsp:sp modelId="{BEB8BB88-6FD1-4E49-81BD-CDC5BF9E21AE}">
      <dsp:nvSpPr>
        <dsp:cNvPr id="0" name=""/>
        <dsp:cNvSpPr/>
      </dsp:nvSpPr>
      <dsp:spPr>
        <a:xfrm>
          <a:off x="64919" y="173838"/>
          <a:ext cx="579168" cy="57916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0010EC9-F989-45EB-8C31-A10CA28528CF}">
      <dsp:nvSpPr>
        <dsp:cNvPr id="0" name=""/>
        <dsp:cNvSpPr/>
      </dsp:nvSpPr>
      <dsp:spPr>
        <a:xfrm>
          <a:off x="735627" y="926668"/>
          <a:ext cx="7504583" cy="463334"/>
        </a:xfrm>
        <a:prstGeom prst="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772"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Risikobewältigungsplan</a:t>
          </a:r>
          <a:endParaRPr lang="de-DE" sz="2400" b="0" i="0" u="none" kern="1200" dirty="0"/>
        </a:p>
      </dsp:txBody>
      <dsp:txXfrm>
        <a:off x="735627" y="926668"/>
        <a:ext cx="7504583" cy="463334"/>
      </dsp:txXfrm>
    </dsp:sp>
    <dsp:sp modelId="{621961F2-B09D-490C-8891-80791120B968}">
      <dsp:nvSpPr>
        <dsp:cNvPr id="0" name=""/>
        <dsp:cNvSpPr/>
      </dsp:nvSpPr>
      <dsp:spPr>
        <a:xfrm>
          <a:off x="446043" y="868752"/>
          <a:ext cx="579168" cy="57916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D1F1EEA-8D39-462A-ABE3-175BA1411B31}">
      <dsp:nvSpPr>
        <dsp:cNvPr id="0" name=""/>
        <dsp:cNvSpPr/>
      </dsp:nvSpPr>
      <dsp:spPr>
        <a:xfrm>
          <a:off x="909905" y="1621582"/>
          <a:ext cx="7330305" cy="463334"/>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772"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Risikoeigner</a:t>
          </a:r>
          <a:endParaRPr lang="de-DE" sz="2400" b="0" i="0" u="none" kern="1200" dirty="0"/>
        </a:p>
      </dsp:txBody>
      <dsp:txXfrm>
        <a:off x="909905" y="1621582"/>
        <a:ext cx="7330305" cy="463334"/>
      </dsp:txXfrm>
    </dsp:sp>
    <dsp:sp modelId="{56567A9E-51A4-4EB9-AE1F-820417E17D5B}">
      <dsp:nvSpPr>
        <dsp:cNvPr id="0" name=""/>
        <dsp:cNvSpPr/>
      </dsp:nvSpPr>
      <dsp:spPr>
        <a:xfrm>
          <a:off x="620321" y="1563665"/>
          <a:ext cx="579168" cy="57916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BF04A25-04B7-4D25-8FC3-5F0346E4CCB2}">
      <dsp:nvSpPr>
        <dsp:cNvPr id="0" name=""/>
        <dsp:cNvSpPr/>
      </dsp:nvSpPr>
      <dsp:spPr>
        <a:xfrm>
          <a:off x="909905" y="2316056"/>
          <a:ext cx="7330305" cy="463334"/>
        </a:xfrm>
        <a:prstGeom prst="rect">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772"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Risikomanager</a:t>
          </a:r>
          <a:endParaRPr lang="de-DE" sz="2400" b="0" i="0" u="none" kern="1200" dirty="0"/>
        </a:p>
      </dsp:txBody>
      <dsp:txXfrm>
        <a:off x="909905" y="2316056"/>
        <a:ext cx="7330305" cy="463334"/>
      </dsp:txXfrm>
    </dsp:sp>
    <dsp:sp modelId="{DEC40AB1-89FD-45A0-86CE-073C691AB634}">
      <dsp:nvSpPr>
        <dsp:cNvPr id="0" name=""/>
        <dsp:cNvSpPr/>
      </dsp:nvSpPr>
      <dsp:spPr>
        <a:xfrm>
          <a:off x="620321" y="2258139"/>
          <a:ext cx="579168" cy="57916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28EC061-AADA-4920-82AF-F2C46D91256A}">
      <dsp:nvSpPr>
        <dsp:cNvPr id="0" name=""/>
        <dsp:cNvSpPr/>
      </dsp:nvSpPr>
      <dsp:spPr>
        <a:xfrm>
          <a:off x="735627" y="3010969"/>
          <a:ext cx="7504583" cy="463334"/>
        </a:xfrm>
        <a:prstGeom prst="rect">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772"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Oberste Leitung</a:t>
          </a:r>
          <a:endParaRPr lang="de-DE" sz="2400" b="0" i="0" u="none" kern="1200" dirty="0"/>
        </a:p>
      </dsp:txBody>
      <dsp:txXfrm>
        <a:off x="735627" y="3010969"/>
        <a:ext cx="7504583" cy="463334"/>
      </dsp:txXfrm>
    </dsp:sp>
    <dsp:sp modelId="{6DF75CE2-0C5E-4219-B4BC-5FA2C1CCF87A}">
      <dsp:nvSpPr>
        <dsp:cNvPr id="0" name=""/>
        <dsp:cNvSpPr/>
      </dsp:nvSpPr>
      <dsp:spPr>
        <a:xfrm>
          <a:off x="446043" y="2953052"/>
          <a:ext cx="579168" cy="57916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84BD73D-5544-441D-A03A-14A8A86B60E3}">
      <dsp:nvSpPr>
        <dsp:cNvPr id="0" name=""/>
        <dsp:cNvSpPr/>
      </dsp:nvSpPr>
      <dsp:spPr>
        <a:xfrm>
          <a:off x="354503" y="3705883"/>
          <a:ext cx="7885708" cy="463334"/>
        </a:xfrm>
        <a:prstGeom prst="rect">
          <a:avLst/>
        </a:prstGeom>
        <a:solidFill>
          <a:srgbClr val="00206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67772"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Risikomatrix/-profil </a:t>
          </a:r>
          <a:endParaRPr lang="de-DE" sz="2400" b="0" i="0" u="none" kern="1200" dirty="0"/>
        </a:p>
      </dsp:txBody>
      <dsp:txXfrm>
        <a:off x="354503" y="3705883"/>
        <a:ext cx="7885708" cy="463334"/>
      </dsp:txXfrm>
    </dsp:sp>
    <dsp:sp modelId="{D069C26E-AF76-4C7D-81C5-EAE9FCD36387}">
      <dsp:nvSpPr>
        <dsp:cNvPr id="0" name=""/>
        <dsp:cNvSpPr/>
      </dsp:nvSpPr>
      <dsp:spPr>
        <a:xfrm>
          <a:off x="64919" y="3647966"/>
          <a:ext cx="579168" cy="57916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369278-9D72-46CC-A99A-652B6B347D15}">
      <dsp:nvSpPr>
        <dsp:cNvPr id="0" name=""/>
        <dsp:cNvSpPr/>
      </dsp:nvSpPr>
      <dsp:spPr>
        <a:xfrm>
          <a:off x="-1126930" y="-192497"/>
          <a:ext cx="1472773" cy="1472773"/>
        </a:xfrm>
        <a:prstGeom prst="blockArc">
          <a:avLst>
            <a:gd name="adj1" fmla="val 18900000"/>
            <a:gd name="adj2" fmla="val 2700000"/>
            <a:gd name="adj3" fmla="val 1467"/>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7651DC7-2D52-4A8B-BE58-187E0BF8164A}">
      <dsp:nvSpPr>
        <dsp:cNvPr id="0" name=""/>
        <dsp:cNvSpPr/>
      </dsp:nvSpPr>
      <dsp:spPr>
        <a:xfrm>
          <a:off x="335797" y="275251"/>
          <a:ext cx="7370100" cy="537275"/>
        </a:xfrm>
        <a:prstGeom prst="rect">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1712"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Risikobewältigung</a:t>
          </a:r>
          <a:endParaRPr lang="de-DE" sz="2400" kern="1200" dirty="0"/>
        </a:p>
      </dsp:txBody>
      <dsp:txXfrm>
        <a:off x="335797" y="275251"/>
        <a:ext cx="7370100" cy="537275"/>
      </dsp:txXfrm>
    </dsp:sp>
    <dsp:sp modelId="{BEB8BB88-6FD1-4E49-81BD-CDC5BF9E21AE}">
      <dsp:nvSpPr>
        <dsp:cNvPr id="0" name=""/>
        <dsp:cNvSpPr/>
      </dsp:nvSpPr>
      <dsp:spPr>
        <a:xfrm>
          <a:off x="0" y="208091"/>
          <a:ext cx="671594" cy="671594"/>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369278-9D72-46CC-A99A-652B6B347D15}">
      <dsp:nvSpPr>
        <dsp:cNvPr id="0" name=""/>
        <dsp:cNvSpPr/>
      </dsp:nvSpPr>
      <dsp:spPr>
        <a:xfrm>
          <a:off x="-1188334" y="-202710"/>
          <a:ext cx="1552577" cy="1552577"/>
        </a:xfrm>
        <a:prstGeom prst="blockArc">
          <a:avLst>
            <a:gd name="adj1" fmla="val 18900000"/>
            <a:gd name="adj2" fmla="val 2700000"/>
            <a:gd name="adj3" fmla="val 1391"/>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CB37861-81A1-4404-A9F4-11164D12EF3C}">
      <dsp:nvSpPr>
        <dsp:cNvPr id="0" name=""/>
        <dsp:cNvSpPr/>
      </dsp:nvSpPr>
      <dsp:spPr>
        <a:xfrm>
          <a:off x="353862" y="290487"/>
          <a:ext cx="7302159" cy="566180"/>
        </a:xfrm>
        <a:prstGeom prst="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5278"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Risikobewältigungsplan</a:t>
          </a:r>
          <a:endParaRPr lang="de-DE" sz="2400" b="0" i="0" u="none" kern="1200" dirty="0"/>
        </a:p>
      </dsp:txBody>
      <dsp:txXfrm>
        <a:off x="353862" y="290487"/>
        <a:ext cx="7302159" cy="566180"/>
      </dsp:txXfrm>
    </dsp:sp>
    <dsp:sp modelId="{621961F2-B09D-490C-8891-80791120B968}">
      <dsp:nvSpPr>
        <dsp:cNvPr id="0" name=""/>
        <dsp:cNvSpPr/>
      </dsp:nvSpPr>
      <dsp:spPr>
        <a:xfrm>
          <a:off x="0" y="234174"/>
          <a:ext cx="707725" cy="707725"/>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369278-9D72-46CC-A99A-652B6B347D15}">
      <dsp:nvSpPr>
        <dsp:cNvPr id="0" name=""/>
        <dsp:cNvSpPr/>
      </dsp:nvSpPr>
      <dsp:spPr>
        <a:xfrm>
          <a:off x="-1240002" y="-211307"/>
          <a:ext cx="1619754" cy="1619754"/>
        </a:xfrm>
        <a:prstGeom prst="blockArc">
          <a:avLst>
            <a:gd name="adj1" fmla="val 18900000"/>
            <a:gd name="adj2" fmla="val 2700000"/>
            <a:gd name="adj3" fmla="val 1334"/>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E32E403-D4F5-4E5B-BC69-43A4413C7E85}">
      <dsp:nvSpPr>
        <dsp:cNvPr id="0" name=""/>
        <dsp:cNvSpPr/>
      </dsp:nvSpPr>
      <dsp:spPr>
        <a:xfrm>
          <a:off x="369100" y="303289"/>
          <a:ext cx="7328482" cy="590560"/>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75115"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Risikoeigner</a:t>
          </a:r>
          <a:endParaRPr lang="de-DE" sz="2400" b="0" i="0" u="none" kern="1200" dirty="0"/>
        </a:p>
      </dsp:txBody>
      <dsp:txXfrm>
        <a:off x="369100" y="303289"/>
        <a:ext cx="7328482" cy="590560"/>
      </dsp:txXfrm>
    </dsp:sp>
    <dsp:sp modelId="{56567A9E-51A4-4EB9-AE1F-820417E17D5B}">
      <dsp:nvSpPr>
        <dsp:cNvPr id="0" name=""/>
        <dsp:cNvSpPr/>
      </dsp:nvSpPr>
      <dsp:spPr>
        <a:xfrm>
          <a:off x="0" y="229469"/>
          <a:ext cx="738200" cy="73820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369278-9D72-46CC-A99A-652B6B347D15}">
      <dsp:nvSpPr>
        <dsp:cNvPr id="0" name=""/>
        <dsp:cNvSpPr/>
      </dsp:nvSpPr>
      <dsp:spPr>
        <a:xfrm>
          <a:off x="-1069750" y="-182981"/>
          <a:ext cx="1398411" cy="1398411"/>
        </a:xfrm>
        <a:prstGeom prst="blockArc">
          <a:avLst>
            <a:gd name="adj1" fmla="val 18900000"/>
            <a:gd name="adj2" fmla="val 2700000"/>
            <a:gd name="adj3" fmla="val 1545"/>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E32E403-D4F5-4E5B-BC69-43A4413C7E85}">
      <dsp:nvSpPr>
        <dsp:cNvPr id="0" name=""/>
        <dsp:cNvSpPr/>
      </dsp:nvSpPr>
      <dsp:spPr>
        <a:xfrm>
          <a:off x="318910" y="261096"/>
          <a:ext cx="7378672" cy="510256"/>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9753"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Risikomanager</a:t>
          </a:r>
          <a:endParaRPr lang="de-DE" sz="2400" b="0" i="0" u="none" kern="1200" dirty="0"/>
        </a:p>
      </dsp:txBody>
      <dsp:txXfrm>
        <a:off x="318910" y="261096"/>
        <a:ext cx="7378672" cy="510256"/>
      </dsp:txXfrm>
    </dsp:sp>
    <dsp:sp modelId="{56567A9E-51A4-4EB9-AE1F-820417E17D5B}">
      <dsp:nvSpPr>
        <dsp:cNvPr id="0" name=""/>
        <dsp:cNvSpPr/>
      </dsp:nvSpPr>
      <dsp:spPr>
        <a:xfrm>
          <a:off x="0" y="197314"/>
          <a:ext cx="637820" cy="63782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3479882" y="-534981"/>
          <a:ext cx="4148926" cy="4148926"/>
        </a:xfrm>
        <a:prstGeom prst="blockArc">
          <a:avLst>
            <a:gd name="adj1" fmla="val 18900000"/>
            <a:gd name="adj2" fmla="val 2700000"/>
            <a:gd name="adj3" fmla="val 521"/>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8934DB-86FF-49DE-9DCD-7027AABE80F4}">
      <dsp:nvSpPr>
        <dsp:cNvPr id="0" name=""/>
        <dsp:cNvSpPr/>
      </dsp:nvSpPr>
      <dsp:spPr>
        <a:xfrm>
          <a:off x="350783" y="236710"/>
          <a:ext cx="6825034" cy="473667"/>
        </a:xfrm>
        <a:prstGeom prst="rect">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75974"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Risiko</a:t>
          </a:r>
          <a:endParaRPr lang="de-DE" sz="2400" kern="1200" dirty="0"/>
        </a:p>
      </dsp:txBody>
      <dsp:txXfrm>
        <a:off x="350783" y="236710"/>
        <a:ext cx="6825034" cy="473667"/>
      </dsp:txXfrm>
    </dsp:sp>
    <dsp:sp modelId="{FF4846C5-ABE6-4E79-8FCE-E18485202464}">
      <dsp:nvSpPr>
        <dsp:cNvPr id="0" name=""/>
        <dsp:cNvSpPr/>
      </dsp:nvSpPr>
      <dsp:spPr>
        <a:xfrm>
          <a:off x="54741" y="177502"/>
          <a:ext cx="592084" cy="592084"/>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B365D70-A704-4CA3-8841-6E77BCA9AD2A}">
      <dsp:nvSpPr>
        <dsp:cNvPr id="0" name=""/>
        <dsp:cNvSpPr/>
      </dsp:nvSpPr>
      <dsp:spPr>
        <a:xfrm>
          <a:off x="622348" y="947335"/>
          <a:ext cx="6553469" cy="473667"/>
        </a:xfrm>
        <a:prstGeom prst="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75974"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Risikomanagementprozess</a:t>
          </a:r>
          <a:endParaRPr lang="de-DE" sz="2400" kern="1200" dirty="0"/>
        </a:p>
      </dsp:txBody>
      <dsp:txXfrm>
        <a:off x="622348" y="947335"/>
        <a:ext cx="6553469" cy="473667"/>
      </dsp:txXfrm>
    </dsp:sp>
    <dsp:sp modelId="{2E8B9DA8-3EF4-47BC-B3AD-FE6DF96205CA}">
      <dsp:nvSpPr>
        <dsp:cNvPr id="0" name=""/>
        <dsp:cNvSpPr/>
      </dsp:nvSpPr>
      <dsp:spPr>
        <a:xfrm>
          <a:off x="326305" y="888126"/>
          <a:ext cx="592084" cy="592084"/>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6EF621-737E-45B0-8CC4-5473BDA7C099}">
      <dsp:nvSpPr>
        <dsp:cNvPr id="0" name=""/>
        <dsp:cNvSpPr/>
      </dsp:nvSpPr>
      <dsp:spPr>
        <a:xfrm>
          <a:off x="622348" y="1657959"/>
          <a:ext cx="6553469" cy="473667"/>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75974"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Risikobeurteilung</a:t>
          </a:r>
          <a:endParaRPr lang="de-DE" sz="2400" kern="1200" dirty="0"/>
        </a:p>
      </dsp:txBody>
      <dsp:txXfrm>
        <a:off x="622348" y="1657959"/>
        <a:ext cx="6553469" cy="473667"/>
      </dsp:txXfrm>
    </dsp:sp>
    <dsp:sp modelId="{0EFDBDAC-A8EC-4FE3-8BC5-D8325B0200F7}">
      <dsp:nvSpPr>
        <dsp:cNvPr id="0" name=""/>
        <dsp:cNvSpPr/>
      </dsp:nvSpPr>
      <dsp:spPr>
        <a:xfrm>
          <a:off x="326305" y="1598751"/>
          <a:ext cx="592084" cy="592084"/>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CF02502-A042-4B05-A24A-1A31A0F784D6}">
      <dsp:nvSpPr>
        <dsp:cNvPr id="0" name=""/>
        <dsp:cNvSpPr/>
      </dsp:nvSpPr>
      <dsp:spPr>
        <a:xfrm>
          <a:off x="350783" y="2368584"/>
          <a:ext cx="6825034" cy="473667"/>
        </a:xfrm>
        <a:prstGeom prst="rect">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75974"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Risikokriterien</a:t>
          </a:r>
          <a:endParaRPr lang="de-DE" sz="2400" kern="1200" dirty="0"/>
        </a:p>
      </dsp:txBody>
      <dsp:txXfrm>
        <a:off x="350783" y="2368584"/>
        <a:ext cx="6825034" cy="473667"/>
      </dsp:txXfrm>
    </dsp:sp>
    <dsp:sp modelId="{74BE3B71-4000-4412-9734-C821A6819C8D}">
      <dsp:nvSpPr>
        <dsp:cNvPr id="0" name=""/>
        <dsp:cNvSpPr/>
      </dsp:nvSpPr>
      <dsp:spPr>
        <a:xfrm>
          <a:off x="54741" y="2309376"/>
          <a:ext cx="592084" cy="592084"/>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369278-9D72-46CC-A99A-652B6B347D15}">
      <dsp:nvSpPr>
        <dsp:cNvPr id="0" name=""/>
        <dsp:cNvSpPr/>
      </dsp:nvSpPr>
      <dsp:spPr>
        <a:xfrm>
          <a:off x="-1211185" y="-206508"/>
          <a:ext cx="1582250" cy="1582250"/>
        </a:xfrm>
        <a:prstGeom prst="blockArc">
          <a:avLst>
            <a:gd name="adj1" fmla="val 18900000"/>
            <a:gd name="adj2" fmla="val 2700000"/>
            <a:gd name="adj3" fmla="val 1365"/>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E32E403-D4F5-4E5B-BC69-43A4413C7E85}">
      <dsp:nvSpPr>
        <dsp:cNvPr id="0" name=""/>
        <dsp:cNvSpPr/>
      </dsp:nvSpPr>
      <dsp:spPr>
        <a:xfrm>
          <a:off x="360552" y="296174"/>
          <a:ext cx="7245590" cy="576884"/>
        </a:xfrm>
        <a:prstGeom prst="rect">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64040"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Oberste Leitung</a:t>
          </a:r>
          <a:endParaRPr lang="de-DE" sz="2400" b="0" i="0" u="none" kern="1200" dirty="0"/>
        </a:p>
      </dsp:txBody>
      <dsp:txXfrm>
        <a:off x="360552" y="296174"/>
        <a:ext cx="7245590" cy="576884"/>
      </dsp:txXfrm>
    </dsp:sp>
    <dsp:sp modelId="{56567A9E-51A4-4EB9-AE1F-820417E17D5B}">
      <dsp:nvSpPr>
        <dsp:cNvPr id="0" name=""/>
        <dsp:cNvSpPr/>
      </dsp:nvSpPr>
      <dsp:spPr>
        <a:xfrm>
          <a:off x="0" y="224064"/>
          <a:ext cx="721105" cy="721105"/>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1369278-9D72-46CC-A99A-652B6B347D15}">
      <dsp:nvSpPr>
        <dsp:cNvPr id="0" name=""/>
        <dsp:cNvSpPr/>
      </dsp:nvSpPr>
      <dsp:spPr>
        <a:xfrm>
          <a:off x="-1171139" y="-199851"/>
          <a:ext cx="1530233" cy="1530233"/>
        </a:xfrm>
        <a:prstGeom prst="blockArc">
          <a:avLst>
            <a:gd name="adj1" fmla="val 18900000"/>
            <a:gd name="adj2" fmla="val 2700000"/>
            <a:gd name="adj3" fmla="val 1412"/>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B50A5A0-278A-42A5-B73C-D425F4CA298A}">
      <dsp:nvSpPr>
        <dsp:cNvPr id="0" name=""/>
        <dsp:cNvSpPr/>
      </dsp:nvSpPr>
      <dsp:spPr>
        <a:xfrm>
          <a:off x="348809" y="286218"/>
          <a:ext cx="7323837" cy="558094"/>
        </a:xfrm>
        <a:prstGeom prst="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8679" tIns="60960" rIns="60960" bIns="60960" numCol="1" spcCol="1270" anchor="ctr" anchorCtr="0">
          <a:noAutofit/>
        </a:bodyPr>
        <a:lstStyle/>
        <a:p>
          <a:pPr lvl="0" algn="l" defTabSz="1066800" rtl="0">
            <a:lnSpc>
              <a:spcPct val="90000"/>
            </a:lnSpc>
            <a:spcBef>
              <a:spcPct val="0"/>
            </a:spcBef>
            <a:spcAft>
              <a:spcPct val="35000"/>
            </a:spcAft>
          </a:pPr>
          <a:r>
            <a:rPr lang="de-DE" sz="2400" b="1" i="0" u="none" kern="1200" dirty="0" smtClean="0"/>
            <a:t>Risikomatrix/-profil </a:t>
          </a:r>
          <a:endParaRPr lang="de-DE" sz="2400" b="0" i="0" u="none" kern="1200" dirty="0"/>
        </a:p>
      </dsp:txBody>
      <dsp:txXfrm>
        <a:off x="348809" y="286218"/>
        <a:ext cx="7323837" cy="558094"/>
      </dsp:txXfrm>
    </dsp:sp>
    <dsp:sp modelId="{D069C26E-AF76-4C7D-81C5-EAE9FCD36387}">
      <dsp:nvSpPr>
        <dsp:cNvPr id="0" name=""/>
        <dsp:cNvSpPr/>
      </dsp:nvSpPr>
      <dsp:spPr>
        <a:xfrm>
          <a:off x="0" y="216456"/>
          <a:ext cx="697618" cy="69761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7B8F54-9855-4660-B9E7-423EC31C3DD5}">
      <dsp:nvSpPr>
        <dsp:cNvPr id="0" name=""/>
        <dsp:cNvSpPr/>
      </dsp:nvSpPr>
      <dsp:spPr>
        <a:xfrm>
          <a:off x="-3553776" y="-546215"/>
          <a:ext cx="4236706" cy="4236706"/>
        </a:xfrm>
        <a:prstGeom prst="blockArc">
          <a:avLst>
            <a:gd name="adj1" fmla="val 18900000"/>
            <a:gd name="adj2" fmla="val 2700000"/>
            <a:gd name="adj3" fmla="val 510"/>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B50616E-EF04-4E6F-9273-D79FF41F5913}">
      <dsp:nvSpPr>
        <dsp:cNvPr id="0" name=""/>
        <dsp:cNvSpPr/>
      </dsp:nvSpPr>
      <dsp:spPr>
        <a:xfrm>
          <a:off x="439156" y="314427"/>
          <a:ext cx="6802000" cy="628855"/>
        </a:xfrm>
        <a:prstGeom prst="rect">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9154"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Qualität</a:t>
          </a:r>
          <a:endParaRPr lang="de-DE" sz="2400" kern="1200" dirty="0"/>
        </a:p>
      </dsp:txBody>
      <dsp:txXfrm>
        <a:off x="439156" y="314427"/>
        <a:ext cx="6802000" cy="628855"/>
      </dsp:txXfrm>
    </dsp:sp>
    <dsp:sp modelId="{88F20866-6B5C-4356-ACC9-AB2601F1E312}">
      <dsp:nvSpPr>
        <dsp:cNvPr id="0" name=""/>
        <dsp:cNvSpPr/>
      </dsp:nvSpPr>
      <dsp:spPr>
        <a:xfrm>
          <a:off x="46121" y="235820"/>
          <a:ext cx="786068" cy="78606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62B48AF-9E5B-44EF-9A5C-46AAC2D64D7C}">
      <dsp:nvSpPr>
        <dsp:cNvPr id="0" name=""/>
        <dsp:cNvSpPr/>
      </dsp:nvSpPr>
      <dsp:spPr>
        <a:xfrm>
          <a:off x="667744" y="1257710"/>
          <a:ext cx="6573411" cy="628855"/>
        </a:xfrm>
        <a:prstGeom prst="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9154"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Szenario</a:t>
          </a:r>
          <a:endParaRPr lang="de-DE" sz="2400" kern="1200" dirty="0"/>
        </a:p>
      </dsp:txBody>
      <dsp:txXfrm>
        <a:off x="667744" y="1257710"/>
        <a:ext cx="6573411" cy="628855"/>
      </dsp:txXfrm>
    </dsp:sp>
    <dsp:sp modelId="{6F762580-8F74-41BB-823F-12435A4C62F2}">
      <dsp:nvSpPr>
        <dsp:cNvPr id="0" name=""/>
        <dsp:cNvSpPr/>
      </dsp:nvSpPr>
      <dsp:spPr>
        <a:xfrm>
          <a:off x="274710" y="1179103"/>
          <a:ext cx="786068" cy="78606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16FB3FD-B50B-4897-9FE4-D8CBA15DB2A6}">
      <dsp:nvSpPr>
        <dsp:cNvPr id="0" name=""/>
        <dsp:cNvSpPr/>
      </dsp:nvSpPr>
      <dsp:spPr>
        <a:xfrm>
          <a:off x="439156" y="2200993"/>
          <a:ext cx="6802000" cy="628855"/>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9154"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Chance</a:t>
          </a:r>
          <a:endParaRPr lang="de-DE" sz="2400" kern="1200" dirty="0"/>
        </a:p>
      </dsp:txBody>
      <dsp:txXfrm>
        <a:off x="439156" y="2200993"/>
        <a:ext cx="6802000" cy="628855"/>
      </dsp:txXfrm>
    </dsp:sp>
    <dsp:sp modelId="{3F4A060E-2CD3-46F8-9478-9E8FED04FD1A}">
      <dsp:nvSpPr>
        <dsp:cNvPr id="0" name=""/>
        <dsp:cNvSpPr/>
      </dsp:nvSpPr>
      <dsp:spPr>
        <a:xfrm>
          <a:off x="46121" y="2122386"/>
          <a:ext cx="786068" cy="78606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7B8F54-9855-4660-B9E7-423EC31C3DD5}">
      <dsp:nvSpPr>
        <dsp:cNvPr id="0" name=""/>
        <dsp:cNvSpPr/>
      </dsp:nvSpPr>
      <dsp:spPr>
        <a:xfrm>
          <a:off x="-1106066" y="-197304"/>
          <a:ext cx="1462785" cy="1462785"/>
        </a:xfrm>
        <a:prstGeom prst="blockArc">
          <a:avLst>
            <a:gd name="adj1" fmla="val 18900000"/>
            <a:gd name="adj2" fmla="val 2700000"/>
            <a:gd name="adj3" fmla="val 1477"/>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B50616E-EF04-4E6F-9273-D79FF41F5913}">
      <dsp:nvSpPr>
        <dsp:cNvPr id="0" name=""/>
        <dsp:cNvSpPr/>
      </dsp:nvSpPr>
      <dsp:spPr>
        <a:xfrm>
          <a:off x="333471" y="273395"/>
          <a:ext cx="7260529" cy="533554"/>
        </a:xfrm>
        <a:prstGeom prst="rect">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28762"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Qualität</a:t>
          </a:r>
          <a:endParaRPr lang="de-DE" sz="2400" kern="1200" dirty="0"/>
        </a:p>
      </dsp:txBody>
      <dsp:txXfrm>
        <a:off x="333471" y="273395"/>
        <a:ext cx="7260529" cy="533554"/>
      </dsp:txXfrm>
    </dsp:sp>
    <dsp:sp modelId="{88F20866-6B5C-4356-ACC9-AB2601F1E312}">
      <dsp:nvSpPr>
        <dsp:cNvPr id="0" name=""/>
        <dsp:cNvSpPr/>
      </dsp:nvSpPr>
      <dsp:spPr>
        <a:xfrm>
          <a:off x="0" y="206701"/>
          <a:ext cx="666942" cy="666942"/>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7B8F54-9855-4660-B9E7-423EC31C3DD5}">
      <dsp:nvSpPr>
        <dsp:cNvPr id="0" name=""/>
        <dsp:cNvSpPr/>
      </dsp:nvSpPr>
      <dsp:spPr>
        <a:xfrm>
          <a:off x="-1082875" y="-193276"/>
          <a:ext cx="1432296" cy="1432296"/>
        </a:xfrm>
        <a:prstGeom prst="blockArc">
          <a:avLst>
            <a:gd name="adj1" fmla="val 18900000"/>
            <a:gd name="adj2" fmla="val 2700000"/>
            <a:gd name="adj3" fmla="val 1508"/>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B50616E-EF04-4E6F-9273-D79FF41F5913}">
      <dsp:nvSpPr>
        <dsp:cNvPr id="0" name=""/>
        <dsp:cNvSpPr/>
      </dsp:nvSpPr>
      <dsp:spPr>
        <a:xfrm>
          <a:off x="326580" y="267565"/>
          <a:ext cx="7321108" cy="522529"/>
        </a:xfrm>
        <a:prstGeom prst="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759"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Szenario</a:t>
          </a:r>
          <a:endParaRPr lang="de-DE" sz="2400" kern="1200" dirty="0"/>
        </a:p>
      </dsp:txBody>
      <dsp:txXfrm>
        <a:off x="326580" y="267565"/>
        <a:ext cx="7321108" cy="522529"/>
      </dsp:txXfrm>
    </dsp:sp>
    <dsp:sp modelId="{88F20866-6B5C-4356-ACC9-AB2601F1E312}">
      <dsp:nvSpPr>
        <dsp:cNvPr id="0" name=""/>
        <dsp:cNvSpPr/>
      </dsp:nvSpPr>
      <dsp:spPr>
        <a:xfrm>
          <a:off x="0" y="202249"/>
          <a:ext cx="653161" cy="653161"/>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7B8F54-9855-4660-B9E7-423EC31C3DD5}">
      <dsp:nvSpPr>
        <dsp:cNvPr id="0" name=""/>
        <dsp:cNvSpPr/>
      </dsp:nvSpPr>
      <dsp:spPr>
        <a:xfrm>
          <a:off x="-1073833" y="-191703"/>
          <a:ext cx="1420397" cy="1420397"/>
        </a:xfrm>
        <a:prstGeom prst="blockArc">
          <a:avLst>
            <a:gd name="adj1" fmla="val 18900000"/>
            <a:gd name="adj2" fmla="val 2700000"/>
            <a:gd name="adj3" fmla="val 1521"/>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B50616E-EF04-4E6F-9273-D79FF41F5913}">
      <dsp:nvSpPr>
        <dsp:cNvPr id="0" name=""/>
        <dsp:cNvSpPr/>
      </dsp:nvSpPr>
      <dsp:spPr>
        <a:xfrm>
          <a:off x="323879" y="265300"/>
          <a:ext cx="7323810" cy="518206"/>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6246"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t>Chance</a:t>
          </a:r>
          <a:endParaRPr lang="de-DE" sz="2000" kern="1200" dirty="0"/>
        </a:p>
      </dsp:txBody>
      <dsp:txXfrm>
        <a:off x="323879" y="265300"/>
        <a:ext cx="7323810" cy="518206"/>
      </dsp:txXfrm>
    </dsp:sp>
    <dsp:sp modelId="{88F20866-6B5C-4356-ACC9-AB2601F1E312}">
      <dsp:nvSpPr>
        <dsp:cNvPr id="0" name=""/>
        <dsp:cNvSpPr/>
      </dsp:nvSpPr>
      <dsp:spPr>
        <a:xfrm>
          <a:off x="0" y="200524"/>
          <a:ext cx="647758" cy="64775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59483F3-C13E-43BE-883C-8039B5755DD3}">
      <dsp:nvSpPr>
        <dsp:cNvPr id="0" name=""/>
        <dsp:cNvSpPr/>
      </dsp:nvSpPr>
      <dsp:spPr>
        <a:xfrm>
          <a:off x="0" y="0"/>
          <a:ext cx="6095390" cy="505532"/>
        </a:xfrm>
        <a:prstGeom prst="roundRect">
          <a:avLst>
            <a:gd name="adj" fmla="val 10000"/>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de-DE" sz="2000" kern="1200" dirty="0" smtClean="0"/>
            <a:t>Risikoidentifikation</a:t>
          </a:r>
          <a:endParaRPr lang="de-DE" sz="2000" kern="1200" dirty="0"/>
        </a:p>
      </dsp:txBody>
      <dsp:txXfrm>
        <a:off x="14807" y="14807"/>
        <a:ext cx="5490732" cy="475918"/>
      </dsp:txXfrm>
    </dsp:sp>
    <dsp:sp modelId="{0D84ADD0-E7C9-46DA-9600-1369D1D5D424}">
      <dsp:nvSpPr>
        <dsp:cNvPr id="0" name=""/>
        <dsp:cNvSpPr/>
      </dsp:nvSpPr>
      <dsp:spPr>
        <a:xfrm>
          <a:off x="455175" y="575745"/>
          <a:ext cx="6095390" cy="505532"/>
        </a:xfrm>
        <a:prstGeom prst="roundRect">
          <a:avLst>
            <a:gd name="adj" fmla="val 10000"/>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de-DE" sz="2000" kern="1200" smtClean="0"/>
            <a:t>Risikoanalyse</a:t>
          </a:r>
          <a:endParaRPr lang="de-DE" sz="2000" kern="1200" dirty="0"/>
        </a:p>
      </dsp:txBody>
      <dsp:txXfrm>
        <a:off x="469982" y="590552"/>
        <a:ext cx="5282004" cy="475918"/>
      </dsp:txXfrm>
    </dsp:sp>
    <dsp:sp modelId="{10E9BF37-9D92-4EE6-94DE-659C4F201C3E}">
      <dsp:nvSpPr>
        <dsp:cNvPr id="0" name=""/>
        <dsp:cNvSpPr/>
      </dsp:nvSpPr>
      <dsp:spPr>
        <a:xfrm>
          <a:off x="910350" y="1151490"/>
          <a:ext cx="6095390" cy="505532"/>
        </a:xfrm>
        <a:prstGeom prst="roundRect">
          <a:avLst>
            <a:gd name="adj" fmla="val 10000"/>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de-DE" sz="2000" kern="1200" dirty="0" smtClean="0"/>
            <a:t>Risikobewertung</a:t>
          </a:r>
          <a:endParaRPr lang="de-DE" sz="2000" kern="1200" dirty="0"/>
        </a:p>
      </dsp:txBody>
      <dsp:txXfrm>
        <a:off x="925157" y="1166297"/>
        <a:ext cx="5282004" cy="475918"/>
      </dsp:txXfrm>
    </dsp:sp>
    <dsp:sp modelId="{A4661A97-A5D3-4E25-A376-E1902EDFD15C}">
      <dsp:nvSpPr>
        <dsp:cNvPr id="0" name=""/>
        <dsp:cNvSpPr/>
      </dsp:nvSpPr>
      <dsp:spPr>
        <a:xfrm>
          <a:off x="1365525" y="1727236"/>
          <a:ext cx="6095390" cy="505532"/>
        </a:xfrm>
        <a:prstGeom prst="roundRect">
          <a:avLst>
            <a:gd name="adj" fmla="val 10000"/>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de-DE" sz="1800" kern="1200" dirty="0" smtClean="0"/>
            <a:t>Risikobewältigung, Risikobeherrschung incl. Maßnahmenverfolgung</a:t>
          </a:r>
        </a:p>
      </dsp:txBody>
      <dsp:txXfrm>
        <a:off x="1380332" y="1742043"/>
        <a:ext cx="5282004" cy="475918"/>
      </dsp:txXfrm>
    </dsp:sp>
    <dsp:sp modelId="{CA7C1815-6DF1-4556-BA84-E9164AAC7DCC}">
      <dsp:nvSpPr>
        <dsp:cNvPr id="0" name=""/>
        <dsp:cNvSpPr/>
      </dsp:nvSpPr>
      <dsp:spPr>
        <a:xfrm>
          <a:off x="1820700" y="2302981"/>
          <a:ext cx="6095390" cy="505532"/>
        </a:xfrm>
        <a:prstGeom prst="roundRect">
          <a:avLst>
            <a:gd name="adj" fmla="val 10000"/>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de-DE" sz="2000" kern="1200" dirty="0" smtClean="0"/>
            <a:t>Kommunikation</a:t>
          </a:r>
          <a:endParaRPr lang="de-DE" sz="2000" kern="1200" dirty="0"/>
        </a:p>
      </dsp:txBody>
      <dsp:txXfrm>
        <a:off x="1835507" y="2317788"/>
        <a:ext cx="5282004" cy="475918"/>
      </dsp:txXfrm>
    </dsp:sp>
    <dsp:sp modelId="{2CD403C6-C79E-46C4-95DF-0AB0C448D810}">
      <dsp:nvSpPr>
        <dsp:cNvPr id="0" name=""/>
        <dsp:cNvSpPr/>
      </dsp:nvSpPr>
      <dsp:spPr>
        <a:xfrm>
          <a:off x="5766793" y="369319"/>
          <a:ext cx="328596" cy="328596"/>
        </a:xfrm>
        <a:prstGeom prst="downArrow">
          <a:avLst>
            <a:gd name="adj1" fmla="val 55000"/>
            <a:gd name="adj2" fmla="val 45000"/>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endParaRPr lang="de-DE" sz="1400" kern="1200"/>
        </a:p>
      </dsp:txBody>
      <dsp:txXfrm>
        <a:off x="5840727" y="369319"/>
        <a:ext cx="180728" cy="247268"/>
      </dsp:txXfrm>
    </dsp:sp>
    <dsp:sp modelId="{026B2926-0CFB-40C6-969F-D1AF045FD49A}">
      <dsp:nvSpPr>
        <dsp:cNvPr id="0" name=""/>
        <dsp:cNvSpPr/>
      </dsp:nvSpPr>
      <dsp:spPr>
        <a:xfrm>
          <a:off x="6221969" y="945064"/>
          <a:ext cx="328596" cy="328596"/>
        </a:xfrm>
        <a:prstGeom prst="downArrow">
          <a:avLst>
            <a:gd name="adj1" fmla="val 55000"/>
            <a:gd name="adj2" fmla="val 45000"/>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endParaRPr lang="de-DE" sz="1400" kern="1200"/>
        </a:p>
      </dsp:txBody>
      <dsp:txXfrm>
        <a:off x="6295903" y="945064"/>
        <a:ext cx="180728" cy="247268"/>
      </dsp:txXfrm>
    </dsp:sp>
    <dsp:sp modelId="{B466CCFA-2425-4A5D-A18E-ADCC85E158C7}">
      <dsp:nvSpPr>
        <dsp:cNvPr id="0" name=""/>
        <dsp:cNvSpPr/>
      </dsp:nvSpPr>
      <dsp:spPr>
        <a:xfrm>
          <a:off x="6677144" y="1512384"/>
          <a:ext cx="328596" cy="328596"/>
        </a:xfrm>
        <a:prstGeom prst="downArrow">
          <a:avLst>
            <a:gd name="adj1" fmla="val 55000"/>
            <a:gd name="adj2" fmla="val 45000"/>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endParaRPr lang="de-DE" sz="1400" kern="1200"/>
        </a:p>
      </dsp:txBody>
      <dsp:txXfrm>
        <a:off x="6751078" y="1512384"/>
        <a:ext cx="180728" cy="247268"/>
      </dsp:txXfrm>
    </dsp:sp>
    <dsp:sp modelId="{E79CAA59-41BB-48B0-8A7B-F1E16C691C4A}">
      <dsp:nvSpPr>
        <dsp:cNvPr id="0" name=""/>
        <dsp:cNvSpPr/>
      </dsp:nvSpPr>
      <dsp:spPr>
        <a:xfrm>
          <a:off x="7132319" y="2093747"/>
          <a:ext cx="328596" cy="328596"/>
        </a:xfrm>
        <a:prstGeom prst="downArrow">
          <a:avLst>
            <a:gd name="adj1" fmla="val 55000"/>
            <a:gd name="adj2" fmla="val 45000"/>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endParaRPr lang="de-DE" sz="1400" kern="1200"/>
        </a:p>
      </dsp:txBody>
      <dsp:txXfrm>
        <a:off x="7206253" y="2093747"/>
        <a:ext cx="180728" cy="247268"/>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9908B6-6492-4081-A0A1-14745B452A03}">
      <dsp:nvSpPr>
        <dsp:cNvPr id="0" name=""/>
        <dsp:cNvSpPr/>
      </dsp:nvSpPr>
      <dsp:spPr>
        <a:xfrm>
          <a:off x="0" y="304211"/>
          <a:ext cx="7429862" cy="504000"/>
        </a:xfrm>
        <a:prstGeom prst="rect">
          <a:avLst/>
        </a:prstGeom>
        <a:solidFill>
          <a:schemeClr val="lt1">
            <a:alpha val="90000"/>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2861EBC-C6BB-4D39-BB89-32B9EE5C136A}">
      <dsp:nvSpPr>
        <dsp:cNvPr id="0" name=""/>
        <dsp:cNvSpPr/>
      </dsp:nvSpPr>
      <dsp:spPr>
        <a:xfrm>
          <a:off x="371493" y="9011"/>
          <a:ext cx="5200903" cy="590400"/>
        </a:xfrm>
        <a:prstGeom prst="roundRect">
          <a:avLst/>
        </a:prstGeom>
        <a:solidFill>
          <a:schemeClr val="accent1">
            <a:shade val="8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582" tIns="0" rIns="196582" bIns="0" numCol="1" spcCol="1270" anchor="ctr" anchorCtr="0">
          <a:noAutofit/>
        </a:bodyPr>
        <a:lstStyle/>
        <a:p>
          <a:pPr lvl="0" algn="l" defTabSz="889000">
            <a:lnSpc>
              <a:spcPct val="90000"/>
            </a:lnSpc>
            <a:spcBef>
              <a:spcPct val="0"/>
            </a:spcBef>
            <a:spcAft>
              <a:spcPct val="35000"/>
            </a:spcAft>
          </a:pPr>
          <a:r>
            <a:rPr lang="de-DE" sz="2000" kern="1200" dirty="0" smtClean="0"/>
            <a:t>vermeiden </a:t>
          </a:r>
          <a:endParaRPr lang="de-DE" sz="2000" kern="1200" dirty="0"/>
        </a:p>
      </dsp:txBody>
      <dsp:txXfrm>
        <a:off x="400314" y="37832"/>
        <a:ext cx="5143261" cy="532758"/>
      </dsp:txXfrm>
    </dsp:sp>
    <dsp:sp modelId="{442DAC89-4842-41BC-8741-862B91D71FB8}">
      <dsp:nvSpPr>
        <dsp:cNvPr id="0" name=""/>
        <dsp:cNvSpPr/>
      </dsp:nvSpPr>
      <dsp:spPr>
        <a:xfrm>
          <a:off x="0" y="1211412"/>
          <a:ext cx="7429862" cy="504000"/>
        </a:xfrm>
        <a:prstGeom prst="rect">
          <a:avLst/>
        </a:prstGeom>
        <a:solidFill>
          <a:schemeClr val="lt1">
            <a:alpha val="90000"/>
            <a:hueOff val="0"/>
            <a:satOff val="0"/>
            <a:lumOff val="0"/>
            <a:alphaOff val="0"/>
          </a:schemeClr>
        </a:solidFill>
        <a:ln w="10795" cap="flat" cmpd="sng" algn="ctr">
          <a:solidFill>
            <a:schemeClr val="accent1">
              <a:shade val="80000"/>
              <a:hueOff val="65091"/>
              <a:satOff val="-293"/>
              <a:lumOff val="8778"/>
              <a:alphaOff val="0"/>
            </a:schemeClr>
          </a:solidFill>
          <a:prstDash val="solid"/>
        </a:ln>
        <a:effectLst/>
      </dsp:spPr>
      <dsp:style>
        <a:lnRef idx="2">
          <a:scrgbClr r="0" g="0" b="0"/>
        </a:lnRef>
        <a:fillRef idx="1">
          <a:scrgbClr r="0" g="0" b="0"/>
        </a:fillRef>
        <a:effectRef idx="0">
          <a:scrgbClr r="0" g="0" b="0"/>
        </a:effectRef>
        <a:fontRef idx="minor"/>
      </dsp:style>
    </dsp:sp>
    <dsp:sp modelId="{74B842F7-BC04-4F83-AFB6-DDE18C743223}">
      <dsp:nvSpPr>
        <dsp:cNvPr id="0" name=""/>
        <dsp:cNvSpPr/>
      </dsp:nvSpPr>
      <dsp:spPr>
        <a:xfrm>
          <a:off x="371493" y="916212"/>
          <a:ext cx="5200903" cy="590400"/>
        </a:xfrm>
        <a:prstGeom prst="roundRect">
          <a:avLst/>
        </a:prstGeom>
        <a:solidFill>
          <a:schemeClr val="accent1">
            <a:shade val="80000"/>
            <a:hueOff val="65091"/>
            <a:satOff val="-293"/>
            <a:lumOff val="8778"/>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582" tIns="0" rIns="196582" bIns="0" numCol="1" spcCol="1270" anchor="ctr" anchorCtr="0">
          <a:noAutofit/>
        </a:bodyPr>
        <a:lstStyle/>
        <a:p>
          <a:pPr lvl="0" algn="l" defTabSz="889000">
            <a:lnSpc>
              <a:spcPct val="90000"/>
            </a:lnSpc>
            <a:spcBef>
              <a:spcPct val="0"/>
            </a:spcBef>
            <a:spcAft>
              <a:spcPct val="35000"/>
            </a:spcAft>
          </a:pPr>
          <a:r>
            <a:rPr lang="de-DE" sz="2000" kern="1200" smtClean="0"/>
            <a:t>vermindern</a:t>
          </a:r>
          <a:endParaRPr lang="de-DE" sz="2000" kern="1200" dirty="0"/>
        </a:p>
      </dsp:txBody>
      <dsp:txXfrm>
        <a:off x="400314" y="945033"/>
        <a:ext cx="5143261" cy="532758"/>
      </dsp:txXfrm>
    </dsp:sp>
    <dsp:sp modelId="{B6F72434-B586-407C-988E-7D5F1C10B287}">
      <dsp:nvSpPr>
        <dsp:cNvPr id="0" name=""/>
        <dsp:cNvSpPr/>
      </dsp:nvSpPr>
      <dsp:spPr>
        <a:xfrm>
          <a:off x="0" y="2118612"/>
          <a:ext cx="7429862" cy="504000"/>
        </a:xfrm>
        <a:prstGeom prst="rect">
          <a:avLst/>
        </a:prstGeom>
        <a:solidFill>
          <a:schemeClr val="lt1">
            <a:alpha val="90000"/>
            <a:hueOff val="0"/>
            <a:satOff val="0"/>
            <a:lumOff val="0"/>
            <a:alphaOff val="0"/>
          </a:schemeClr>
        </a:solidFill>
        <a:ln w="10795" cap="flat" cmpd="sng" algn="ctr">
          <a:solidFill>
            <a:schemeClr val="accent1">
              <a:shade val="80000"/>
              <a:hueOff val="130181"/>
              <a:satOff val="-587"/>
              <a:lumOff val="17556"/>
              <a:alphaOff val="0"/>
            </a:schemeClr>
          </a:solidFill>
          <a:prstDash val="solid"/>
        </a:ln>
        <a:effectLst/>
      </dsp:spPr>
      <dsp:style>
        <a:lnRef idx="2">
          <a:scrgbClr r="0" g="0" b="0"/>
        </a:lnRef>
        <a:fillRef idx="1">
          <a:scrgbClr r="0" g="0" b="0"/>
        </a:fillRef>
        <a:effectRef idx="0">
          <a:scrgbClr r="0" g="0" b="0"/>
        </a:effectRef>
        <a:fontRef idx="minor"/>
      </dsp:style>
    </dsp:sp>
    <dsp:sp modelId="{FF7C7801-B0D8-4EFF-86A0-DFAEE9B62D07}">
      <dsp:nvSpPr>
        <dsp:cNvPr id="0" name=""/>
        <dsp:cNvSpPr/>
      </dsp:nvSpPr>
      <dsp:spPr>
        <a:xfrm>
          <a:off x="371493" y="1823412"/>
          <a:ext cx="5200903" cy="590400"/>
        </a:xfrm>
        <a:prstGeom prst="roundRect">
          <a:avLst/>
        </a:prstGeom>
        <a:solidFill>
          <a:schemeClr val="accent1">
            <a:shade val="80000"/>
            <a:hueOff val="130181"/>
            <a:satOff val="-587"/>
            <a:lumOff val="17556"/>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582" tIns="0" rIns="196582" bIns="0" numCol="1" spcCol="1270" anchor="ctr" anchorCtr="0">
          <a:noAutofit/>
        </a:bodyPr>
        <a:lstStyle/>
        <a:p>
          <a:pPr lvl="0" algn="l" defTabSz="889000">
            <a:lnSpc>
              <a:spcPct val="90000"/>
            </a:lnSpc>
            <a:spcBef>
              <a:spcPct val="0"/>
            </a:spcBef>
            <a:spcAft>
              <a:spcPct val="35000"/>
            </a:spcAft>
          </a:pPr>
          <a:r>
            <a:rPr lang="de-DE" sz="2000" kern="1200" dirty="0" smtClean="0"/>
            <a:t>Übertragen/teilen </a:t>
          </a:r>
        </a:p>
      </dsp:txBody>
      <dsp:txXfrm>
        <a:off x="400314" y="1852233"/>
        <a:ext cx="5143261" cy="532758"/>
      </dsp:txXfrm>
    </dsp:sp>
    <dsp:sp modelId="{BF6A799E-967A-47C8-B45A-6162533A5020}">
      <dsp:nvSpPr>
        <dsp:cNvPr id="0" name=""/>
        <dsp:cNvSpPr/>
      </dsp:nvSpPr>
      <dsp:spPr>
        <a:xfrm>
          <a:off x="0" y="3025812"/>
          <a:ext cx="7429862" cy="504000"/>
        </a:xfrm>
        <a:prstGeom prst="rect">
          <a:avLst/>
        </a:prstGeom>
        <a:solidFill>
          <a:schemeClr val="lt1">
            <a:alpha val="90000"/>
            <a:hueOff val="0"/>
            <a:satOff val="0"/>
            <a:lumOff val="0"/>
            <a:alphaOff val="0"/>
          </a:schemeClr>
        </a:solidFill>
        <a:ln w="10795" cap="flat" cmpd="sng" algn="ctr">
          <a:solidFill>
            <a:schemeClr val="accent1">
              <a:shade val="80000"/>
              <a:hueOff val="195272"/>
              <a:satOff val="-880"/>
              <a:lumOff val="26334"/>
              <a:alphaOff val="0"/>
            </a:schemeClr>
          </a:solidFill>
          <a:prstDash val="solid"/>
        </a:ln>
        <a:effectLst/>
      </dsp:spPr>
      <dsp:style>
        <a:lnRef idx="2">
          <a:scrgbClr r="0" g="0" b="0"/>
        </a:lnRef>
        <a:fillRef idx="1">
          <a:scrgbClr r="0" g="0" b="0"/>
        </a:fillRef>
        <a:effectRef idx="0">
          <a:scrgbClr r="0" g="0" b="0"/>
        </a:effectRef>
        <a:fontRef idx="minor"/>
      </dsp:style>
    </dsp:sp>
    <dsp:sp modelId="{5CA0B27B-FAA9-4029-9FFF-9EF2C2747634}">
      <dsp:nvSpPr>
        <dsp:cNvPr id="0" name=""/>
        <dsp:cNvSpPr/>
      </dsp:nvSpPr>
      <dsp:spPr>
        <a:xfrm>
          <a:off x="371493" y="2730612"/>
          <a:ext cx="5200903" cy="590400"/>
        </a:xfrm>
        <a:prstGeom prst="roundRect">
          <a:avLst/>
        </a:prstGeom>
        <a:solidFill>
          <a:schemeClr val="accent1">
            <a:shade val="80000"/>
            <a:hueOff val="195272"/>
            <a:satOff val="-880"/>
            <a:lumOff val="26334"/>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582" tIns="0" rIns="196582" bIns="0" numCol="1" spcCol="1270" anchor="ctr" anchorCtr="0">
          <a:noAutofit/>
        </a:bodyPr>
        <a:lstStyle/>
        <a:p>
          <a:pPr lvl="0" algn="l" defTabSz="889000">
            <a:lnSpc>
              <a:spcPct val="90000"/>
            </a:lnSpc>
            <a:spcBef>
              <a:spcPct val="0"/>
            </a:spcBef>
            <a:spcAft>
              <a:spcPct val="35000"/>
            </a:spcAft>
          </a:pPr>
          <a:r>
            <a:rPr lang="de-DE" sz="2000" kern="1200" smtClean="0"/>
            <a:t>akzeptieren</a:t>
          </a:r>
          <a:endParaRPr lang="de-DE" sz="2000" kern="1200" dirty="0"/>
        </a:p>
      </dsp:txBody>
      <dsp:txXfrm>
        <a:off x="400314" y="2759433"/>
        <a:ext cx="5143261" cy="5327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1470471" y="-249636"/>
          <a:ext cx="1919253" cy="1919253"/>
        </a:xfrm>
        <a:prstGeom prst="blockArc">
          <a:avLst>
            <a:gd name="adj1" fmla="val 18900000"/>
            <a:gd name="adj2" fmla="val 2700000"/>
            <a:gd name="adj3" fmla="val 1125"/>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8934DB-86FF-49DE-9DCD-7027AABE80F4}">
      <dsp:nvSpPr>
        <dsp:cNvPr id="0" name=""/>
        <dsp:cNvSpPr/>
      </dsp:nvSpPr>
      <dsp:spPr>
        <a:xfrm>
          <a:off x="436863" y="360498"/>
          <a:ext cx="7425788" cy="698982"/>
        </a:xfrm>
        <a:prstGeom prst="rect">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3555"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Risiko</a:t>
          </a:r>
          <a:endParaRPr lang="de-DE" sz="2400" kern="1200" dirty="0"/>
        </a:p>
      </dsp:txBody>
      <dsp:txXfrm>
        <a:off x="436863" y="360498"/>
        <a:ext cx="7425788" cy="698982"/>
      </dsp:txXfrm>
    </dsp:sp>
    <dsp:sp modelId="{FF4846C5-ABE6-4E79-8FCE-E18485202464}">
      <dsp:nvSpPr>
        <dsp:cNvPr id="0" name=""/>
        <dsp:cNvSpPr/>
      </dsp:nvSpPr>
      <dsp:spPr>
        <a:xfrm>
          <a:off x="0" y="273126"/>
          <a:ext cx="873727" cy="873727"/>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9908B6-6492-4081-A0A1-14745B452A03}">
      <dsp:nvSpPr>
        <dsp:cNvPr id="0" name=""/>
        <dsp:cNvSpPr/>
      </dsp:nvSpPr>
      <dsp:spPr>
        <a:xfrm>
          <a:off x="0" y="522693"/>
          <a:ext cx="7429862" cy="882000"/>
        </a:xfrm>
        <a:prstGeom prst="rect">
          <a:avLst/>
        </a:prstGeom>
        <a:solidFill>
          <a:schemeClr val="lt1">
            <a:alpha val="90000"/>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2861EBC-C6BB-4D39-BB89-32B9EE5C136A}">
      <dsp:nvSpPr>
        <dsp:cNvPr id="0" name=""/>
        <dsp:cNvSpPr/>
      </dsp:nvSpPr>
      <dsp:spPr>
        <a:xfrm>
          <a:off x="371493" y="6093"/>
          <a:ext cx="5200903" cy="1033200"/>
        </a:xfrm>
        <a:prstGeom prst="roundRect">
          <a:avLst/>
        </a:prstGeom>
        <a:solidFill>
          <a:schemeClr val="accent1">
            <a:shade val="8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582" tIns="0" rIns="196582" bIns="0" numCol="1" spcCol="1270" anchor="ctr" anchorCtr="0">
          <a:noAutofit/>
        </a:bodyPr>
        <a:lstStyle/>
        <a:p>
          <a:pPr lvl="0" algn="l" defTabSz="1555750">
            <a:lnSpc>
              <a:spcPct val="90000"/>
            </a:lnSpc>
            <a:spcBef>
              <a:spcPct val="0"/>
            </a:spcBef>
            <a:spcAft>
              <a:spcPct val="35000"/>
            </a:spcAft>
          </a:pPr>
          <a:r>
            <a:rPr lang="de-DE" sz="3500" kern="1200" dirty="0" smtClean="0"/>
            <a:t>vermeiden </a:t>
          </a:r>
          <a:endParaRPr lang="de-DE" sz="3500" kern="1200" dirty="0"/>
        </a:p>
      </dsp:txBody>
      <dsp:txXfrm>
        <a:off x="421930" y="56530"/>
        <a:ext cx="5100029" cy="932326"/>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42DAC89-4842-41BC-8741-862B91D71FB8}">
      <dsp:nvSpPr>
        <dsp:cNvPr id="0" name=""/>
        <dsp:cNvSpPr/>
      </dsp:nvSpPr>
      <dsp:spPr>
        <a:xfrm>
          <a:off x="0" y="446568"/>
          <a:ext cx="7071222" cy="856800"/>
        </a:xfrm>
        <a:prstGeom prst="rect">
          <a:avLst/>
        </a:prstGeom>
        <a:solidFill>
          <a:schemeClr val="lt1">
            <a:alpha val="90000"/>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4B842F7-BC04-4F83-AFB6-DDE18C743223}">
      <dsp:nvSpPr>
        <dsp:cNvPr id="0" name=""/>
        <dsp:cNvSpPr/>
      </dsp:nvSpPr>
      <dsp:spPr>
        <a:xfrm>
          <a:off x="371493" y="52443"/>
          <a:ext cx="5200903" cy="1003680"/>
        </a:xfrm>
        <a:prstGeom prst="roundRect">
          <a:avLst/>
        </a:prstGeom>
        <a:solidFill>
          <a:schemeClr val="accent1">
            <a:shade val="8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582" tIns="0" rIns="196582" bIns="0" numCol="1" spcCol="1270" anchor="ctr" anchorCtr="0">
          <a:noAutofit/>
        </a:bodyPr>
        <a:lstStyle/>
        <a:p>
          <a:pPr lvl="0" algn="l" defTabSz="1511300">
            <a:lnSpc>
              <a:spcPct val="90000"/>
            </a:lnSpc>
            <a:spcBef>
              <a:spcPct val="0"/>
            </a:spcBef>
            <a:spcAft>
              <a:spcPct val="35000"/>
            </a:spcAft>
          </a:pPr>
          <a:r>
            <a:rPr lang="de-DE" sz="3400" kern="1200" smtClean="0"/>
            <a:t>vermindern</a:t>
          </a:r>
          <a:endParaRPr lang="de-DE" sz="3400" kern="1200" dirty="0"/>
        </a:p>
      </dsp:txBody>
      <dsp:txXfrm>
        <a:off x="420489" y="101439"/>
        <a:ext cx="5102911" cy="905688"/>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6F72434-B586-407C-988E-7D5F1C10B287}">
      <dsp:nvSpPr>
        <dsp:cNvPr id="0" name=""/>
        <dsp:cNvSpPr/>
      </dsp:nvSpPr>
      <dsp:spPr>
        <a:xfrm>
          <a:off x="0" y="522693"/>
          <a:ext cx="7429862" cy="882000"/>
        </a:xfrm>
        <a:prstGeom prst="rect">
          <a:avLst/>
        </a:prstGeom>
        <a:solidFill>
          <a:schemeClr val="lt1">
            <a:alpha val="90000"/>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F7C7801-B0D8-4EFF-86A0-DFAEE9B62D07}">
      <dsp:nvSpPr>
        <dsp:cNvPr id="0" name=""/>
        <dsp:cNvSpPr/>
      </dsp:nvSpPr>
      <dsp:spPr>
        <a:xfrm>
          <a:off x="403760" y="0"/>
          <a:ext cx="5200903" cy="1033200"/>
        </a:xfrm>
        <a:prstGeom prst="roundRect">
          <a:avLst/>
        </a:prstGeom>
        <a:solidFill>
          <a:schemeClr val="accent1">
            <a:shade val="8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582" tIns="0" rIns="196582" bIns="0" numCol="1" spcCol="1270" anchor="ctr" anchorCtr="0">
          <a:noAutofit/>
        </a:bodyPr>
        <a:lstStyle/>
        <a:p>
          <a:pPr lvl="0" algn="l" defTabSz="1555750">
            <a:lnSpc>
              <a:spcPct val="90000"/>
            </a:lnSpc>
            <a:spcBef>
              <a:spcPct val="0"/>
            </a:spcBef>
            <a:spcAft>
              <a:spcPct val="35000"/>
            </a:spcAft>
          </a:pPr>
          <a:r>
            <a:rPr lang="de-DE" sz="3500" kern="1200" dirty="0" smtClean="0"/>
            <a:t>Übertragen/teilen </a:t>
          </a:r>
        </a:p>
      </dsp:txBody>
      <dsp:txXfrm>
        <a:off x="454197" y="50437"/>
        <a:ext cx="5100029" cy="932326"/>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F6A799E-967A-47C8-B45A-6162533A5020}">
      <dsp:nvSpPr>
        <dsp:cNvPr id="0" name=""/>
        <dsp:cNvSpPr/>
      </dsp:nvSpPr>
      <dsp:spPr>
        <a:xfrm>
          <a:off x="0" y="535756"/>
          <a:ext cx="7429862" cy="882000"/>
        </a:xfrm>
        <a:prstGeom prst="rect">
          <a:avLst/>
        </a:prstGeom>
        <a:solidFill>
          <a:schemeClr val="lt1">
            <a:alpha val="90000"/>
            <a:hueOff val="0"/>
            <a:satOff val="0"/>
            <a:lumOff val="0"/>
            <a:alphaOff val="0"/>
          </a:schemeClr>
        </a:solidFill>
        <a:ln w="10795"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CA0B27B-FAA9-4029-9FFF-9EF2C2747634}">
      <dsp:nvSpPr>
        <dsp:cNvPr id="0" name=""/>
        <dsp:cNvSpPr/>
      </dsp:nvSpPr>
      <dsp:spPr>
        <a:xfrm>
          <a:off x="371493" y="19156"/>
          <a:ext cx="5200903" cy="1033200"/>
        </a:xfrm>
        <a:prstGeom prst="roundRect">
          <a:avLst/>
        </a:prstGeom>
        <a:solidFill>
          <a:schemeClr val="accent1">
            <a:shade val="8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6582" tIns="0" rIns="196582" bIns="0" numCol="1" spcCol="1270" anchor="ctr" anchorCtr="0">
          <a:noAutofit/>
        </a:bodyPr>
        <a:lstStyle/>
        <a:p>
          <a:pPr lvl="0" algn="l" defTabSz="1555750">
            <a:lnSpc>
              <a:spcPct val="90000"/>
            </a:lnSpc>
            <a:spcBef>
              <a:spcPct val="0"/>
            </a:spcBef>
            <a:spcAft>
              <a:spcPct val="35000"/>
            </a:spcAft>
          </a:pPr>
          <a:r>
            <a:rPr lang="de-DE" sz="3500" kern="1200" smtClean="0"/>
            <a:t>akzeptieren</a:t>
          </a:r>
          <a:endParaRPr lang="de-DE" sz="3500" kern="1200" dirty="0"/>
        </a:p>
      </dsp:txBody>
      <dsp:txXfrm>
        <a:off x="421930" y="69593"/>
        <a:ext cx="5100029" cy="932326"/>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42EE117-092E-4917-9488-11AEA6FAEC2B}">
      <dsp:nvSpPr>
        <dsp:cNvPr id="0" name=""/>
        <dsp:cNvSpPr/>
      </dsp:nvSpPr>
      <dsp:spPr>
        <a:xfrm>
          <a:off x="1480776" y="1115001"/>
          <a:ext cx="4405510" cy="2881158"/>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de-DE" sz="1400" kern="1200" dirty="0" smtClean="0">
              <a:solidFill>
                <a:srgbClr val="3B3B3A"/>
              </a:solidFill>
            </a:rPr>
            <a:t>Werkzeuge RM</a:t>
          </a:r>
          <a:endParaRPr lang="de-DE" sz="1400" kern="1200" dirty="0"/>
        </a:p>
      </dsp:txBody>
      <dsp:txXfrm>
        <a:off x="2125948" y="1536937"/>
        <a:ext cx="3115166" cy="2037286"/>
      </dsp:txXfrm>
    </dsp:sp>
    <dsp:sp modelId="{38F3FD94-34AF-4C34-9054-87425BFEFC83}">
      <dsp:nvSpPr>
        <dsp:cNvPr id="0" name=""/>
        <dsp:cNvSpPr/>
      </dsp:nvSpPr>
      <dsp:spPr>
        <a:xfrm>
          <a:off x="2823677" y="-4549"/>
          <a:ext cx="1420353" cy="142035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de-DE" sz="1400" kern="1200" dirty="0" smtClean="0"/>
            <a:t>CIRS</a:t>
          </a:r>
          <a:endParaRPr lang="de-DE" sz="1400" kern="1200" dirty="0"/>
        </a:p>
      </dsp:txBody>
      <dsp:txXfrm>
        <a:off x="3031683" y="203457"/>
        <a:ext cx="1004341" cy="1004341"/>
      </dsp:txXfrm>
    </dsp:sp>
    <dsp:sp modelId="{715BA0B1-FE92-4593-89DE-52E32BB22A31}">
      <dsp:nvSpPr>
        <dsp:cNvPr id="0" name=""/>
        <dsp:cNvSpPr/>
      </dsp:nvSpPr>
      <dsp:spPr>
        <a:xfrm>
          <a:off x="3777494" y="417084"/>
          <a:ext cx="2202755" cy="1440579"/>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de-DE" sz="1400" kern="1200" dirty="0" smtClean="0"/>
            <a:t>Beschwerde-management</a:t>
          </a:r>
          <a:endParaRPr lang="de-DE" sz="1400" kern="1200" dirty="0"/>
        </a:p>
      </dsp:txBody>
      <dsp:txXfrm>
        <a:off x="4100080" y="628052"/>
        <a:ext cx="1557583" cy="1018643"/>
      </dsp:txXfrm>
    </dsp:sp>
    <dsp:sp modelId="{178BB6F6-0084-4525-9E4D-31BD0064D724}">
      <dsp:nvSpPr>
        <dsp:cNvPr id="0" name=""/>
        <dsp:cNvSpPr/>
      </dsp:nvSpPr>
      <dsp:spPr>
        <a:xfrm>
          <a:off x="4857092" y="1246994"/>
          <a:ext cx="2202755" cy="1440579"/>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de-DE" sz="1400" kern="1200" dirty="0" smtClean="0">
              <a:solidFill>
                <a:srgbClr val="3B3B3A"/>
              </a:solidFill>
            </a:rPr>
            <a:t>Fehler-, Vorbeuge-, und Korrekturmaß-nahmen</a:t>
          </a:r>
          <a:endParaRPr lang="de-DE" sz="1400" kern="1200" dirty="0">
            <a:solidFill>
              <a:srgbClr val="3B3B3A"/>
            </a:solidFill>
          </a:endParaRPr>
        </a:p>
      </dsp:txBody>
      <dsp:txXfrm>
        <a:off x="5179678" y="1457962"/>
        <a:ext cx="1557583" cy="1018643"/>
      </dsp:txXfrm>
    </dsp:sp>
    <dsp:sp modelId="{4D42B813-23AE-4A20-B8DC-5ED298A0B48E}">
      <dsp:nvSpPr>
        <dsp:cNvPr id="0" name=""/>
        <dsp:cNvSpPr/>
      </dsp:nvSpPr>
      <dsp:spPr>
        <a:xfrm>
          <a:off x="4341564" y="2406958"/>
          <a:ext cx="2202755" cy="1440579"/>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de-DE" sz="1400" kern="1200" dirty="0" smtClean="0">
              <a:solidFill>
                <a:srgbClr val="3B3B3A"/>
              </a:solidFill>
            </a:rPr>
            <a:t>Auditwesen</a:t>
          </a:r>
          <a:endParaRPr lang="de-DE" sz="1400" kern="1200" dirty="0">
            <a:solidFill>
              <a:srgbClr val="3B3B3A"/>
            </a:solidFill>
          </a:endParaRPr>
        </a:p>
      </dsp:txBody>
      <dsp:txXfrm>
        <a:off x="4664150" y="2617926"/>
        <a:ext cx="1557583" cy="1018643"/>
      </dsp:txXfrm>
    </dsp:sp>
    <dsp:sp modelId="{355D2890-744A-4504-8858-1EFB9B1886C1}">
      <dsp:nvSpPr>
        <dsp:cNvPr id="0" name=""/>
        <dsp:cNvSpPr/>
      </dsp:nvSpPr>
      <dsp:spPr>
        <a:xfrm>
          <a:off x="4234957" y="3331934"/>
          <a:ext cx="2202755" cy="1440579"/>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de-DE" sz="1400" kern="1200" dirty="0" smtClean="0">
              <a:solidFill>
                <a:srgbClr val="3B3B3A"/>
              </a:solidFill>
            </a:rPr>
            <a:t>Befragungen</a:t>
          </a:r>
          <a:endParaRPr lang="de-DE" sz="1400" kern="1200" dirty="0">
            <a:solidFill>
              <a:srgbClr val="3B3B3A"/>
            </a:solidFill>
          </a:endParaRPr>
        </a:p>
      </dsp:txBody>
      <dsp:txXfrm>
        <a:off x="4557543" y="3542902"/>
        <a:ext cx="1557583" cy="1018643"/>
      </dsp:txXfrm>
    </dsp:sp>
    <dsp:sp modelId="{21DA0DA6-3D88-4C19-9A77-E3BCCB5B5EA8}">
      <dsp:nvSpPr>
        <dsp:cNvPr id="0" name=""/>
        <dsp:cNvSpPr/>
      </dsp:nvSpPr>
      <dsp:spPr>
        <a:xfrm>
          <a:off x="2748855" y="3685241"/>
          <a:ext cx="2202755" cy="1440579"/>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de-DE" sz="1400" kern="1200" dirty="0" smtClean="0">
              <a:solidFill>
                <a:srgbClr val="3B3B3A"/>
              </a:solidFill>
            </a:rPr>
            <a:t>Team-besprechungen</a:t>
          </a:r>
          <a:endParaRPr lang="de-DE" sz="1400" kern="1200" dirty="0">
            <a:solidFill>
              <a:srgbClr val="3B3B3A"/>
            </a:solidFill>
          </a:endParaRPr>
        </a:p>
      </dsp:txBody>
      <dsp:txXfrm>
        <a:off x="3071441" y="3896209"/>
        <a:ext cx="1557583" cy="1018643"/>
      </dsp:txXfrm>
    </dsp:sp>
    <dsp:sp modelId="{1C80D512-532B-4EC5-91CF-8022109CE0D5}">
      <dsp:nvSpPr>
        <dsp:cNvPr id="0" name=""/>
        <dsp:cNvSpPr/>
      </dsp:nvSpPr>
      <dsp:spPr>
        <a:xfrm>
          <a:off x="962609" y="3464982"/>
          <a:ext cx="2202755" cy="1440579"/>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de-DE" sz="1400" kern="1200" dirty="0" smtClean="0">
              <a:solidFill>
                <a:srgbClr val="3B3B3A"/>
              </a:solidFill>
            </a:rPr>
            <a:t>M&amp;M Konferenzen, Fallkonferenzen</a:t>
          </a:r>
          <a:endParaRPr lang="de-DE" sz="1400" kern="1200" dirty="0">
            <a:solidFill>
              <a:srgbClr val="3B3B3A"/>
            </a:solidFill>
          </a:endParaRPr>
        </a:p>
      </dsp:txBody>
      <dsp:txXfrm>
        <a:off x="1285195" y="3675950"/>
        <a:ext cx="1557583" cy="1018643"/>
      </dsp:txXfrm>
    </dsp:sp>
    <dsp:sp modelId="{35EDCB57-3B17-4A69-8960-4674CB0C0B7C}">
      <dsp:nvSpPr>
        <dsp:cNvPr id="0" name=""/>
        <dsp:cNvSpPr/>
      </dsp:nvSpPr>
      <dsp:spPr>
        <a:xfrm>
          <a:off x="490134" y="2406953"/>
          <a:ext cx="2202755" cy="1440579"/>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de-DE" sz="1400" kern="1200" dirty="0" smtClean="0">
              <a:solidFill>
                <a:srgbClr val="3B3B3A"/>
              </a:solidFill>
            </a:rPr>
            <a:t>Qualitätszirkel</a:t>
          </a:r>
          <a:endParaRPr lang="de-DE" sz="1400" kern="1200" dirty="0">
            <a:solidFill>
              <a:srgbClr val="3B3B3A"/>
            </a:solidFill>
          </a:endParaRPr>
        </a:p>
      </dsp:txBody>
      <dsp:txXfrm>
        <a:off x="812720" y="2617921"/>
        <a:ext cx="1557583" cy="1018643"/>
      </dsp:txXfrm>
    </dsp:sp>
    <dsp:sp modelId="{43A86EC5-3C86-4349-9C18-53A40D2042A6}">
      <dsp:nvSpPr>
        <dsp:cNvPr id="0" name=""/>
        <dsp:cNvSpPr/>
      </dsp:nvSpPr>
      <dsp:spPr>
        <a:xfrm>
          <a:off x="355123" y="1296877"/>
          <a:ext cx="2306483" cy="1440579"/>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de-DE" sz="1400" kern="1200" dirty="0" smtClean="0">
              <a:solidFill>
                <a:srgbClr val="3B3B3A"/>
              </a:solidFill>
            </a:rPr>
            <a:t>Managementreviews</a:t>
          </a:r>
          <a:endParaRPr lang="de-DE" sz="1400" kern="1200" dirty="0">
            <a:solidFill>
              <a:srgbClr val="3B3B3A"/>
            </a:solidFill>
          </a:endParaRPr>
        </a:p>
      </dsp:txBody>
      <dsp:txXfrm>
        <a:off x="692900" y="1507845"/>
        <a:ext cx="1630929" cy="1018643"/>
      </dsp:txXfrm>
    </dsp:sp>
    <dsp:sp modelId="{055E5E56-63D8-4E5B-910B-CA741FE30D28}">
      <dsp:nvSpPr>
        <dsp:cNvPr id="0" name=""/>
        <dsp:cNvSpPr/>
      </dsp:nvSpPr>
      <dsp:spPr>
        <a:xfrm>
          <a:off x="1145546" y="338647"/>
          <a:ext cx="2202755" cy="1440579"/>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de-DE" sz="1400" kern="1200" dirty="0" smtClean="0">
              <a:solidFill>
                <a:srgbClr val="3B3B3A"/>
              </a:solidFill>
            </a:rPr>
            <a:t>Validierungen / Verifizierungen</a:t>
          </a:r>
          <a:endParaRPr lang="de-DE" sz="1400" kern="1200" dirty="0"/>
        </a:p>
      </dsp:txBody>
      <dsp:txXfrm>
        <a:off x="1468132" y="549615"/>
        <a:ext cx="1557583" cy="1018643"/>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486BB24-0259-4192-A8AA-C5F3F55B9682}">
      <dsp:nvSpPr>
        <dsp:cNvPr id="0" name=""/>
        <dsp:cNvSpPr/>
      </dsp:nvSpPr>
      <dsp:spPr>
        <a:xfrm>
          <a:off x="-2418800" y="-373669"/>
          <a:ext cx="2888437" cy="2888437"/>
        </a:xfrm>
        <a:prstGeom prst="blockArc">
          <a:avLst>
            <a:gd name="adj1" fmla="val 18900000"/>
            <a:gd name="adj2" fmla="val 2700000"/>
            <a:gd name="adj3" fmla="val 748"/>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BC6B40-18B2-4B3E-8BA1-D103FAE69AAD}">
      <dsp:nvSpPr>
        <dsp:cNvPr id="0" name=""/>
        <dsp:cNvSpPr/>
      </dsp:nvSpPr>
      <dsp:spPr>
        <a:xfrm>
          <a:off x="246674" y="164607"/>
          <a:ext cx="6644565" cy="329386"/>
        </a:xfrm>
        <a:prstGeom prst="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1451" tIns="43180" rIns="43180" bIns="43180" numCol="1" spcCol="1270" anchor="ctr" anchorCtr="0">
          <a:noAutofit/>
        </a:bodyPr>
        <a:lstStyle/>
        <a:p>
          <a:pPr lvl="0" algn="l" defTabSz="755650">
            <a:lnSpc>
              <a:spcPct val="90000"/>
            </a:lnSpc>
            <a:spcBef>
              <a:spcPct val="0"/>
            </a:spcBef>
            <a:spcAft>
              <a:spcPct val="35000"/>
            </a:spcAft>
          </a:pPr>
          <a:r>
            <a:rPr lang="de-DE" sz="1700" b="1" kern="1200" smtClean="0">
              <a:solidFill>
                <a:srgbClr val="3B3B3A"/>
              </a:solidFill>
            </a:rPr>
            <a:t>anonym</a:t>
          </a:r>
          <a:endParaRPr lang="de-DE" sz="1700" kern="1200" dirty="0"/>
        </a:p>
      </dsp:txBody>
      <dsp:txXfrm>
        <a:off x="246674" y="164607"/>
        <a:ext cx="6644565" cy="329386"/>
      </dsp:txXfrm>
    </dsp:sp>
    <dsp:sp modelId="{E529BE69-58D9-4DA0-8C54-14A7F9D7152F}">
      <dsp:nvSpPr>
        <dsp:cNvPr id="0" name=""/>
        <dsp:cNvSpPr/>
      </dsp:nvSpPr>
      <dsp:spPr>
        <a:xfrm>
          <a:off x="40808" y="123434"/>
          <a:ext cx="411733" cy="411733"/>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C951DCB-D58A-4213-A038-4CADB1025080}">
      <dsp:nvSpPr>
        <dsp:cNvPr id="0" name=""/>
        <dsp:cNvSpPr/>
      </dsp:nvSpPr>
      <dsp:spPr>
        <a:xfrm>
          <a:off x="435519" y="658773"/>
          <a:ext cx="6455720" cy="329386"/>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1451" tIns="43180" rIns="43180" bIns="43180" numCol="1" spcCol="1270" anchor="ctr" anchorCtr="0">
          <a:noAutofit/>
        </a:bodyPr>
        <a:lstStyle/>
        <a:p>
          <a:pPr lvl="0" algn="l" defTabSz="755650">
            <a:lnSpc>
              <a:spcPct val="90000"/>
            </a:lnSpc>
            <a:spcBef>
              <a:spcPct val="0"/>
            </a:spcBef>
            <a:spcAft>
              <a:spcPct val="35000"/>
            </a:spcAft>
          </a:pPr>
          <a:r>
            <a:rPr lang="de-DE" sz="1700" b="1" kern="1200" smtClean="0">
              <a:solidFill>
                <a:srgbClr val="3B3B3A"/>
              </a:solidFill>
            </a:rPr>
            <a:t>freiwillig</a:t>
          </a:r>
          <a:r>
            <a:rPr lang="de-DE" sz="1700" kern="1200" smtClean="0">
              <a:solidFill>
                <a:srgbClr val="3B3B3A"/>
              </a:solidFill>
            </a:rPr>
            <a:t> </a:t>
          </a:r>
          <a:endParaRPr lang="de-DE" sz="1700" kern="1200" dirty="0" smtClean="0">
            <a:solidFill>
              <a:srgbClr val="3B3B3A"/>
            </a:solidFill>
          </a:endParaRPr>
        </a:p>
      </dsp:txBody>
      <dsp:txXfrm>
        <a:off x="435519" y="658773"/>
        <a:ext cx="6455720" cy="329386"/>
      </dsp:txXfrm>
    </dsp:sp>
    <dsp:sp modelId="{19F92688-2301-4EF3-B7EF-C66721A493CA}">
      <dsp:nvSpPr>
        <dsp:cNvPr id="0" name=""/>
        <dsp:cNvSpPr/>
      </dsp:nvSpPr>
      <dsp:spPr>
        <a:xfrm>
          <a:off x="229653" y="617600"/>
          <a:ext cx="411733" cy="411733"/>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FB24F88-E867-4B84-85D3-A5F99524FA07}">
      <dsp:nvSpPr>
        <dsp:cNvPr id="0" name=""/>
        <dsp:cNvSpPr/>
      </dsp:nvSpPr>
      <dsp:spPr>
        <a:xfrm>
          <a:off x="435519" y="1152938"/>
          <a:ext cx="6455720" cy="329386"/>
        </a:xfrm>
        <a:prstGeom prst="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1451" tIns="43180" rIns="43180" bIns="43180" numCol="1" spcCol="1270" anchor="ctr" anchorCtr="0">
          <a:noAutofit/>
        </a:bodyPr>
        <a:lstStyle/>
        <a:p>
          <a:pPr lvl="0" algn="l" defTabSz="755650">
            <a:lnSpc>
              <a:spcPct val="90000"/>
            </a:lnSpc>
            <a:spcBef>
              <a:spcPct val="0"/>
            </a:spcBef>
            <a:spcAft>
              <a:spcPct val="35000"/>
            </a:spcAft>
          </a:pPr>
          <a:r>
            <a:rPr lang="de-DE" sz="1700" b="1" kern="1200" smtClean="0">
              <a:solidFill>
                <a:srgbClr val="3B3B3A"/>
              </a:solidFill>
            </a:rPr>
            <a:t>sanktionsfrei</a:t>
          </a:r>
          <a:endParaRPr lang="de-DE" sz="1700" b="1" kern="1200" dirty="0" smtClean="0">
            <a:solidFill>
              <a:srgbClr val="3B3B3A"/>
            </a:solidFill>
          </a:endParaRPr>
        </a:p>
      </dsp:txBody>
      <dsp:txXfrm>
        <a:off x="435519" y="1152938"/>
        <a:ext cx="6455720" cy="329386"/>
      </dsp:txXfrm>
    </dsp:sp>
    <dsp:sp modelId="{53CE2A11-54A6-4282-8040-DE47E53CECF8}">
      <dsp:nvSpPr>
        <dsp:cNvPr id="0" name=""/>
        <dsp:cNvSpPr/>
      </dsp:nvSpPr>
      <dsp:spPr>
        <a:xfrm>
          <a:off x="229653" y="1111765"/>
          <a:ext cx="411733" cy="411733"/>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87555758-92A4-4BF4-9143-E076282D9D38}">
      <dsp:nvSpPr>
        <dsp:cNvPr id="0" name=""/>
        <dsp:cNvSpPr/>
      </dsp:nvSpPr>
      <dsp:spPr>
        <a:xfrm>
          <a:off x="246674" y="1647104"/>
          <a:ext cx="6644565" cy="329386"/>
        </a:xfrm>
        <a:prstGeom prst="rect">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1451" tIns="43180" rIns="43180" bIns="43180" numCol="1" spcCol="1270" anchor="ctr" anchorCtr="0">
          <a:noAutofit/>
        </a:bodyPr>
        <a:lstStyle/>
        <a:p>
          <a:pPr lvl="0" algn="l" defTabSz="755650">
            <a:lnSpc>
              <a:spcPct val="90000"/>
            </a:lnSpc>
            <a:spcBef>
              <a:spcPct val="0"/>
            </a:spcBef>
            <a:spcAft>
              <a:spcPct val="35000"/>
            </a:spcAft>
          </a:pPr>
          <a:r>
            <a:rPr lang="de-DE" sz="1700" kern="1200" smtClean="0">
              <a:solidFill>
                <a:srgbClr val="3B3B3A"/>
              </a:solidFill>
            </a:rPr>
            <a:t>ein Instrument des klinischen Risikomanagements</a:t>
          </a:r>
          <a:endParaRPr lang="de-DE" sz="1700" kern="1200" dirty="0">
            <a:solidFill>
              <a:srgbClr val="3B3B3A"/>
            </a:solidFill>
          </a:endParaRPr>
        </a:p>
      </dsp:txBody>
      <dsp:txXfrm>
        <a:off x="246674" y="1647104"/>
        <a:ext cx="6644565" cy="329386"/>
      </dsp:txXfrm>
    </dsp:sp>
    <dsp:sp modelId="{2CF0EE63-FCA9-4530-8337-A4C5038406E7}">
      <dsp:nvSpPr>
        <dsp:cNvPr id="0" name=""/>
        <dsp:cNvSpPr/>
      </dsp:nvSpPr>
      <dsp:spPr>
        <a:xfrm>
          <a:off x="40808" y="1605931"/>
          <a:ext cx="411733" cy="411733"/>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D758522-02F7-412E-807D-ED17D9BE53F5}">
      <dsp:nvSpPr>
        <dsp:cNvPr id="0" name=""/>
        <dsp:cNvSpPr/>
      </dsp:nvSpPr>
      <dsp:spPr>
        <a:xfrm>
          <a:off x="0" y="174638"/>
          <a:ext cx="7660640" cy="2772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CB65147-84A6-4D45-8E82-A47BFA412598}">
      <dsp:nvSpPr>
        <dsp:cNvPr id="0" name=""/>
        <dsp:cNvSpPr/>
      </dsp:nvSpPr>
      <dsp:spPr>
        <a:xfrm>
          <a:off x="383032" y="12278"/>
          <a:ext cx="5362448" cy="3247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688" tIns="0" rIns="202688" bIns="0" numCol="1" spcCol="1270" anchor="ctr" anchorCtr="0">
          <a:noAutofit/>
        </a:bodyPr>
        <a:lstStyle/>
        <a:p>
          <a:pPr lvl="0" algn="l" defTabSz="800100">
            <a:lnSpc>
              <a:spcPct val="90000"/>
            </a:lnSpc>
            <a:spcBef>
              <a:spcPct val="0"/>
            </a:spcBef>
            <a:spcAft>
              <a:spcPct val="35000"/>
            </a:spcAft>
          </a:pPr>
          <a:r>
            <a:rPr lang="de-DE" sz="1800" kern="1200" dirty="0" smtClean="0">
              <a:latin typeface="+mn-lt"/>
            </a:rPr>
            <a:t>Unerwünschte Arzneimittelreaktionen	</a:t>
          </a:r>
          <a:endParaRPr lang="de-DE" sz="1800" kern="1200" dirty="0">
            <a:latin typeface="+mn-lt"/>
          </a:endParaRPr>
        </a:p>
      </dsp:txBody>
      <dsp:txXfrm>
        <a:off x="398884" y="28130"/>
        <a:ext cx="5330744" cy="293016"/>
      </dsp:txXfrm>
    </dsp:sp>
    <dsp:sp modelId="{C3681B9B-83A2-421D-B446-9EDF066D518E}">
      <dsp:nvSpPr>
        <dsp:cNvPr id="0" name=""/>
        <dsp:cNvSpPr/>
      </dsp:nvSpPr>
      <dsp:spPr>
        <a:xfrm>
          <a:off x="0" y="673598"/>
          <a:ext cx="7660640" cy="2772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90B1B6C-05D0-4F1F-9F03-FB2127B5F25E}">
      <dsp:nvSpPr>
        <dsp:cNvPr id="0" name=""/>
        <dsp:cNvSpPr/>
      </dsp:nvSpPr>
      <dsp:spPr>
        <a:xfrm>
          <a:off x="383032" y="511238"/>
          <a:ext cx="5362448" cy="3247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688" tIns="0" rIns="202688" bIns="0" numCol="1" spcCol="1270" anchor="ctr" anchorCtr="0">
          <a:noAutofit/>
        </a:bodyPr>
        <a:lstStyle/>
        <a:p>
          <a:pPr lvl="0" algn="l" defTabSz="800100">
            <a:lnSpc>
              <a:spcPct val="90000"/>
            </a:lnSpc>
            <a:spcBef>
              <a:spcPct val="0"/>
            </a:spcBef>
            <a:spcAft>
              <a:spcPct val="35000"/>
            </a:spcAft>
          </a:pPr>
          <a:r>
            <a:rPr lang="de-DE" sz="1800" kern="1200" smtClean="0">
              <a:latin typeface="+mn-lt"/>
            </a:rPr>
            <a:t>Beschwerden</a:t>
          </a:r>
          <a:endParaRPr lang="de-DE" sz="1800" kern="1200" dirty="0">
            <a:latin typeface="+mn-lt"/>
          </a:endParaRPr>
        </a:p>
      </dsp:txBody>
      <dsp:txXfrm>
        <a:off x="398884" y="527090"/>
        <a:ext cx="5330744" cy="293016"/>
      </dsp:txXfrm>
    </dsp:sp>
    <dsp:sp modelId="{133CEF2A-398F-4F32-871E-B955D5936FF6}">
      <dsp:nvSpPr>
        <dsp:cNvPr id="0" name=""/>
        <dsp:cNvSpPr/>
      </dsp:nvSpPr>
      <dsp:spPr>
        <a:xfrm>
          <a:off x="0" y="1172558"/>
          <a:ext cx="7660640" cy="2772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F896F7F-5962-44E6-A70B-63AD8EA3BDD5}">
      <dsp:nvSpPr>
        <dsp:cNvPr id="0" name=""/>
        <dsp:cNvSpPr/>
      </dsp:nvSpPr>
      <dsp:spPr>
        <a:xfrm>
          <a:off x="383032" y="1010198"/>
          <a:ext cx="5362448" cy="3247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688" tIns="0" rIns="202688" bIns="0" numCol="1" spcCol="1270" anchor="ctr" anchorCtr="0">
          <a:noAutofit/>
        </a:bodyPr>
        <a:lstStyle/>
        <a:p>
          <a:pPr lvl="0" algn="l" defTabSz="800100">
            <a:lnSpc>
              <a:spcPct val="90000"/>
            </a:lnSpc>
            <a:spcBef>
              <a:spcPct val="0"/>
            </a:spcBef>
            <a:spcAft>
              <a:spcPct val="35000"/>
            </a:spcAft>
          </a:pPr>
          <a:r>
            <a:rPr lang="de-DE" sz="1800" kern="1200" dirty="0" smtClean="0">
              <a:latin typeface="+mn-lt"/>
            </a:rPr>
            <a:t>Vorkommnisse – Medizinprodukte</a:t>
          </a:r>
          <a:endParaRPr lang="de-DE" sz="1800" kern="1200" dirty="0">
            <a:latin typeface="+mn-lt"/>
          </a:endParaRPr>
        </a:p>
      </dsp:txBody>
      <dsp:txXfrm>
        <a:off x="398884" y="1026050"/>
        <a:ext cx="5330744" cy="293016"/>
      </dsp:txXfrm>
    </dsp:sp>
    <dsp:sp modelId="{264BC3FA-F8A5-4003-8E80-1FF016FA3C7B}">
      <dsp:nvSpPr>
        <dsp:cNvPr id="0" name=""/>
        <dsp:cNvSpPr/>
      </dsp:nvSpPr>
      <dsp:spPr>
        <a:xfrm>
          <a:off x="0" y="1671518"/>
          <a:ext cx="7660640" cy="2772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32098CBB-59CA-43ED-9532-C38E851EF376}">
      <dsp:nvSpPr>
        <dsp:cNvPr id="0" name=""/>
        <dsp:cNvSpPr/>
      </dsp:nvSpPr>
      <dsp:spPr>
        <a:xfrm>
          <a:off x="383032" y="1509158"/>
          <a:ext cx="5362448" cy="3247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688" tIns="0" rIns="202688" bIns="0" numCol="1" spcCol="1270" anchor="ctr" anchorCtr="0">
          <a:noAutofit/>
        </a:bodyPr>
        <a:lstStyle/>
        <a:p>
          <a:pPr lvl="0" algn="l" defTabSz="800100">
            <a:lnSpc>
              <a:spcPct val="90000"/>
            </a:lnSpc>
            <a:spcBef>
              <a:spcPct val="0"/>
            </a:spcBef>
            <a:spcAft>
              <a:spcPct val="35000"/>
            </a:spcAft>
          </a:pPr>
          <a:r>
            <a:rPr lang="de-DE" sz="1800" kern="1200" dirty="0" smtClean="0">
              <a:latin typeface="+mn-lt"/>
            </a:rPr>
            <a:t>Sturzmeldungen</a:t>
          </a:r>
          <a:endParaRPr lang="de-DE" sz="1800" kern="1200" dirty="0">
            <a:latin typeface="+mn-lt"/>
          </a:endParaRPr>
        </a:p>
      </dsp:txBody>
      <dsp:txXfrm>
        <a:off x="398884" y="1525010"/>
        <a:ext cx="5330744" cy="293016"/>
      </dsp:txXfrm>
    </dsp:sp>
    <dsp:sp modelId="{330EE3D6-52C0-4BAD-A2C2-7BED6F487130}">
      <dsp:nvSpPr>
        <dsp:cNvPr id="0" name=""/>
        <dsp:cNvSpPr/>
      </dsp:nvSpPr>
      <dsp:spPr>
        <a:xfrm>
          <a:off x="0" y="2170478"/>
          <a:ext cx="7660640" cy="2772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DFB0F46-ECB1-4DA8-B0F7-09734B7D7607}">
      <dsp:nvSpPr>
        <dsp:cNvPr id="0" name=""/>
        <dsp:cNvSpPr/>
      </dsp:nvSpPr>
      <dsp:spPr>
        <a:xfrm>
          <a:off x="383032" y="2008118"/>
          <a:ext cx="5362448" cy="3247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688" tIns="0" rIns="202688" bIns="0" numCol="1" spcCol="1270" anchor="ctr" anchorCtr="0">
          <a:noAutofit/>
        </a:bodyPr>
        <a:lstStyle/>
        <a:p>
          <a:pPr lvl="0" algn="l" defTabSz="800100">
            <a:lnSpc>
              <a:spcPct val="90000"/>
            </a:lnSpc>
            <a:spcBef>
              <a:spcPct val="0"/>
            </a:spcBef>
            <a:spcAft>
              <a:spcPct val="35000"/>
            </a:spcAft>
          </a:pPr>
          <a:r>
            <a:rPr lang="de-DE" sz="1800" kern="1200" dirty="0" smtClean="0">
              <a:latin typeface="+mn-lt"/>
            </a:rPr>
            <a:t>Transfusionszwischenfälle</a:t>
          </a:r>
          <a:endParaRPr lang="de-DE" sz="1800" kern="1200" dirty="0">
            <a:latin typeface="+mn-lt"/>
          </a:endParaRPr>
        </a:p>
      </dsp:txBody>
      <dsp:txXfrm>
        <a:off x="398884" y="2023970"/>
        <a:ext cx="5330744" cy="293016"/>
      </dsp:txXfrm>
    </dsp:sp>
    <dsp:sp modelId="{09AC5A63-7B76-4A7F-9FB1-D5465EB601AD}">
      <dsp:nvSpPr>
        <dsp:cNvPr id="0" name=""/>
        <dsp:cNvSpPr/>
      </dsp:nvSpPr>
      <dsp:spPr>
        <a:xfrm>
          <a:off x="0" y="2669438"/>
          <a:ext cx="7660640" cy="2772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00D4FAA-B43C-4E06-A3E8-6B5650E61620}">
      <dsp:nvSpPr>
        <dsp:cNvPr id="0" name=""/>
        <dsp:cNvSpPr/>
      </dsp:nvSpPr>
      <dsp:spPr>
        <a:xfrm>
          <a:off x="383032" y="2507078"/>
          <a:ext cx="5362448" cy="3247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688" tIns="0" rIns="202688" bIns="0" numCol="1" spcCol="1270" anchor="ctr" anchorCtr="0">
          <a:noAutofit/>
        </a:bodyPr>
        <a:lstStyle/>
        <a:p>
          <a:pPr lvl="0" algn="l" defTabSz="800100">
            <a:lnSpc>
              <a:spcPct val="90000"/>
            </a:lnSpc>
            <a:spcBef>
              <a:spcPct val="0"/>
            </a:spcBef>
            <a:spcAft>
              <a:spcPct val="35000"/>
            </a:spcAft>
          </a:pPr>
          <a:r>
            <a:rPr lang="de-DE" sz="1800" kern="1200" dirty="0" smtClean="0">
              <a:latin typeface="+mn-lt"/>
            </a:rPr>
            <a:t>Reklamationen von Produkten und Dienstleistungen</a:t>
          </a:r>
          <a:endParaRPr lang="de-DE" sz="1800" kern="1200" dirty="0">
            <a:latin typeface="+mn-lt"/>
          </a:endParaRPr>
        </a:p>
      </dsp:txBody>
      <dsp:txXfrm>
        <a:off x="398884" y="2522930"/>
        <a:ext cx="5330744" cy="293016"/>
      </dsp:txXfrm>
    </dsp:sp>
    <dsp:sp modelId="{ABE5E443-3083-480F-8316-DC24BAFFB196}">
      <dsp:nvSpPr>
        <dsp:cNvPr id="0" name=""/>
        <dsp:cNvSpPr/>
      </dsp:nvSpPr>
      <dsp:spPr>
        <a:xfrm>
          <a:off x="0" y="3168398"/>
          <a:ext cx="7660640" cy="2772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F14F9C6-DD48-48EC-9E55-CBD9037EF3DA}">
      <dsp:nvSpPr>
        <dsp:cNvPr id="0" name=""/>
        <dsp:cNvSpPr/>
      </dsp:nvSpPr>
      <dsp:spPr>
        <a:xfrm>
          <a:off x="383032" y="3006038"/>
          <a:ext cx="5362448" cy="3247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688" tIns="0" rIns="202688" bIns="0" numCol="1" spcCol="1270" anchor="ctr" anchorCtr="0">
          <a:noAutofit/>
        </a:bodyPr>
        <a:lstStyle/>
        <a:p>
          <a:pPr lvl="0" algn="l" defTabSz="800100">
            <a:lnSpc>
              <a:spcPct val="90000"/>
            </a:lnSpc>
            <a:spcBef>
              <a:spcPct val="0"/>
            </a:spcBef>
            <a:spcAft>
              <a:spcPct val="35000"/>
            </a:spcAft>
          </a:pPr>
          <a:r>
            <a:rPr lang="de-DE" sz="1800" kern="1200" dirty="0" smtClean="0">
              <a:latin typeface="+mn-lt"/>
            </a:rPr>
            <a:t>Dekubitus</a:t>
          </a:r>
          <a:endParaRPr lang="de-DE" sz="1800" kern="1200" dirty="0">
            <a:latin typeface="+mn-lt"/>
          </a:endParaRPr>
        </a:p>
      </dsp:txBody>
      <dsp:txXfrm>
        <a:off x="398884" y="3021890"/>
        <a:ext cx="5330744" cy="293016"/>
      </dsp:txXfrm>
    </dsp:sp>
    <dsp:sp modelId="{53507BAA-1A00-406E-8406-66DB1271349D}">
      <dsp:nvSpPr>
        <dsp:cNvPr id="0" name=""/>
        <dsp:cNvSpPr/>
      </dsp:nvSpPr>
      <dsp:spPr>
        <a:xfrm>
          <a:off x="0" y="3667358"/>
          <a:ext cx="7660640" cy="2772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1F26944C-98E0-4636-8B6F-781EB8371AB1}">
      <dsp:nvSpPr>
        <dsp:cNvPr id="0" name=""/>
        <dsp:cNvSpPr/>
      </dsp:nvSpPr>
      <dsp:spPr>
        <a:xfrm>
          <a:off x="383032" y="3504998"/>
          <a:ext cx="5362448" cy="32472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2688" tIns="0" rIns="202688" bIns="0" numCol="1" spcCol="1270" anchor="ctr" anchorCtr="0">
          <a:noAutofit/>
        </a:bodyPr>
        <a:lstStyle/>
        <a:p>
          <a:pPr lvl="0" algn="l" defTabSz="800100">
            <a:lnSpc>
              <a:spcPct val="90000"/>
            </a:lnSpc>
            <a:spcBef>
              <a:spcPct val="0"/>
            </a:spcBef>
            <a:spcAft>
              <a:spcPct val="35000"/>
            </a:spcAft>
          </a:pPr>
          <a:r>
            <a:rPr lang="de-DE" sz="1800" kern="1200" dirty="0" smtClean="0">
              <a:latin typeface="+mn-lt"/>
            </a:rPr>
            <a:t>Schadensmeldungen an Versicherungen	</a:t>
          </a:r>
          <a:endParaRPr lang="de-DE" sz="1800" kern="1200" dirty="0">
            <a:latin typeface="+mn-lt"/>
          </a:endParaRPr>
        </a:p>
      </dsp:txBody>
      <dsp:txXfrm>
        <a:off x="398884" y="3520850"/>
        <a:ext cx="5330744" cy="293016"/>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267FF7-F8EA-4413-84D7-35FAD010445A}">
      <dsp:nvSpPr>
        <dsp:cNvPr id="0" name=""/>
        <dsp:cNvSpPr/>
      </dsp:nvSpPr>
      <dsp:spPr>
        <a:xfrm>
          <a:off x="2183120" y="1140283"/>
          <a:ext cx="2840707" cy="2840707"/>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82550" tIns="82550" rIns="82550" bIns="82550" numCol="1" spcCol="1270" anchor="ctr" anchorCtr="0">
          <a:noAutofit/>
        </a:bodyPr>
        <a:lstStyle/>
        <a:p>
          <a:pPr lvl="0" algn="ctr" defTabSz="2889250">
            <a:lnSpc>
              <a:spcPct val="90000"/>
            </a:lnSpc>
            <a:spcBef>
              <a:spcPct val="0"/>
            </a:spcBef>
            <a:spcAft>
              <a:spcPct val="35000"/>
            </a:spcAft>
          </a:pPr>
          <a:r>
            <a:rPr lang="de-DE" sz="6500" kern="1200" dirty="0" smtClean="0"/>
            <a:t>CIRS</a:t>
          </a:r>
          <a:endParaRPr lang="de-DE" sz="6500" kern="1200" dirty="0"/>
        </a:p>
      </dsp:txBody>
      <dsp:txXfrm>
        <a:off x="2599132" y="1556295"/>
        <a:ext cx="2008683" cy="2008683"/>
      </dsp:txXfrm>
    </dsp:sp>
    <dsp:sp modelId="{5A5920F9-D5D7-4B6D-9DCA-3BE1E699560A}">
      <dsp:nvSpPr>
        <dsp:cNvPr id="0" name=""/>
        <dsp:cNvSpPr/>
      </dsp:nvSpPr>
      <dsp:spPr>
        <a:xfrm>
          <a:off x="2679548" y="507"/>
          <a:ext cx="1847851" cy="142035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latin typeface="+mn-lt"/>
            </a:rPr>
            <a:t>Unterstützung durch Leitung</a:t>
          </a:r>
          <a:endParaRPr lang="de-DE" sz="1200" kern="1200" dirty="0">
            <a:latin typeface="+mn-lt"/>
          </a:endParaRPr>
        </a:p>
      </dsp:txBody>
      <dsp:txXfrm>
        <a:off x="2950160" y="208513"/>
        <a:ext cx="1306627" cy="1004341"/>
      </dsp:txXfrm>
    </dsp:sp>
    <dsp:sp modelId="{F4967D6B-26AF-41D3-9D26-64126F90437D}">
      <dsp:nvSpPr>
        <dsp:cNvPr id="0" name=""/>
        <dsp:cNvSpPr/>
      </dsp:nvSpPr>
      <dsp:spPr>
        <a:xfrm>
          <a:off x="4141622" y="925483"/>
          <a:ext cx="2127916" cy="142035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latin typeface="+mn-lt"/>
            </a:rPr>
            <a:t>Entwicklung Sicherheitskultur</a:t>
          </a:r>
          <a:endParaRPr lang="de-DE" sz="1200" kern="1200" dirty="0">
            <a:latin typeface="+mn-lt"/>
          </a:endParaRPr>
        </a:p>
      </dsp:txBody>
      <dsp:txXfrm>
        <a:off x="4453248" y="1133489"/>
        <a:ext cx="1504664" cy="1004341"/>
      </dsp:txXfrm>
    </dsp:sp>
    <dsp:sp modelId="{D51F4047-F5E7-447C-B73F-46A5B97331D0}">
      <dsp:nvSpPr>
        <dsp:cNvPr id="0" name=""/>
        <dsp:cNvSpPr/>
      </dsp:nvSpPr>
      <dsp:spPr>
        <a:xfrm>
          <a:off x="4495403" y="2775437"/>
          <a:ext cx="1420353" cy="142035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latin typeface="+mn-lt"/>
            </a:rPr>
            <a:t>Verlässliche Strukturen</a:t>
          </a:r>
          <a:endParaRPr lang="de-DE" sz="1200" kern="1200" dirty="0">
            <a:latin typeface="+mn-lt"/>
          </a:endParaRPr>
        </a:p>
      </dsp:txBody>
      <dsp:txXfrm>
        <a:off x="4703409" y="2983443"/>
        <a:ext cx="1004341" cy="1004341"/>
      </dsp:txXfrm>
    </dsp:sp>
    <dsp:sp modelId="{6D14A697-1473-4889-AB84-C73FDC396FC0}">
      <dsp:nvSpPr>
        <dsp:cNvPr id="0" name=""/>
        <dsp:cNvSpPr/>
      </dsp:nvSpPr>
      <dsp:spPr>
        <a:xfrm>
          <a:off x="2893297" y="3700414"/>
          <a:ext cx="1420353" cy="142035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latin typeface="+mn-lt"/>
            </a:rPr>
            <a:t>Mitarbeiter-motivation</a:t>
          </a:r>
          <a:endParaRPr lang="de-DE" sz="1200" kern="1200" dirty="0">
            <a:latin typeface="+mn-lt"/>
          </a:endParaRPr>
        </a:p>
      </dsp:txBody>
      <dsp:txXfrm>
        <a:off x="3101303" y="3908420"/>
        <a:ext cx="1004341" cy="1004341"/>
      </dsp:txXfrm>
    </dsp:sp>
    <dsp:sp modelId="{3FA6707D-0AA6-4420-B030-D275DBE575D8}">
      <dsp:nvSpPr>
        <dsp:cNvPr id="0" name=""/>
        <dsp:cNvSpPr/>
      </dsp:nvSpPr>
      <dsp:spPr>
        <a:xfrm>
          <a:off x="1045660" y="2775437"/>
          <a:ext cx="1911412" cy="142035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latin typeface="+mn-lt"/>
            </a:rPr>
            <a:t>Berichtssystem nach PDCA</a:t>
          </a:r>
          <a:endParaRPr lang="de-DE" sz="1200" kern="1200" dirty="0">
            <a:latin typeface="+mn-lt"/>
          </a:endParaRPr>
        </a:p>
      </dsp:txBody>
      <dsp:txXfrm>
        <a:off x="1325580" y="2983443"/>
        <a:ext cx="1351572" cy="1004341"/>
      </dsp:txXfrm>
    </dsp:sp>
    <dsp:sp modelId="{26739D32-927F-4F65-8974-19015DF71700}">
      <dsp:nvSpPr>
        <dsp:cNvPr id="0" name=""/>
        <dsp:cNvSpPr/>
      </dsp:nvSpPr>
      <dsp:spPr>
        <a:xfrm>
          <a:off x="1175878" y="925483"/>
          <a:ext cx="1650976" cy="1420353"/>
        </a:xfrm>
        <a:prstGeom prst="ellipse">
          <a:avLst/>
        </a:prstGeom>
        <a:solidFill>
          <a:schemeClr val="accent1">
            <a:alpha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15240" tIns="15240" rIns="15240" bIns="15240" numCol="1" spcCol="1270" anchor="ctr" anchorCtr="0">
          <a:noAutofit/>
        </a:bodyPr>
        <a:lstStyle/>
        <a:p>
          <a:pPr lvl="0" algn="ctr" defTabSz="533400">
            <a:lnSpc>
              <a:spcPct val="90000"/>
            </a:lnSpc>
            <a:spcBef>
              <a:spcPct val="0"/>
            </a:spcBef>
            <a:spcAft>
              <a:spcPct val="35000"/>
            </a:spcAft>
          </a:pPr>
          <a:r>
            <a:rPr lang="de-DE" sz="1200" kern="1200" dirty="0" smtClean="0">
              <a:latin typeface="+mn-lt"/>
            </a:rPr>
            <a:t>CIRS Datenbanken</a:t>
          </a:r>
          <a:endParaRPr lang="de-DE" sz="1200" kern="1200" dirty="0">
            <a:latin typeface="+mn-lt"/>
          </a:endParaRPr>
        </a:p>
      </dsp:txBody>
      <dsp:txXfrm>
        <a:off x="1417658" y="1133489"/>
        <a:ext cx="1167416" cy="1004341"/>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D99C1B-8516-4FFD-B6A8-8AC925FFFD1B}">
      <dsp:nvSpPr>
        <dsp:cNvPr id="0" name=""/>
        <dsp:cNvSpPr/>
      </dsp:nvSpPr>
      <dsp:spPr>
        <a:xfrm>
          <a:off x="1486758" y="815072"/>
          <a:ext cx="7516887" cy="3884681"/>
        </a:xfrm>
        <a:prstGeom prst="rect">
          <a:avLst/>
        </a:prstGeom>
        <a:solidFill>
          <a:schemeClr val="accent1">
            <a:tint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4CB409C-6E7E-4698-992C-25C764175C7B}">
      <dsp:nvSpPr>
        <dsp:cNvPr id="0" name=""/>
        <dsp:cNvSpPr/>
      </dsp:nvSpPr>
      <dsp:spPr>
        <a:xfrm>
          <a:off x="1711401" y="1269390"/>
          <a:ext cx="3490600" cy="33232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lvl="0" algn="l" defTabSz="711200">
            <a:lnSpc>
              <a:spcPct val="90000"/>
            </a:lnSpc>
            <a:spcBef>
              <a:spcPct val="0"/>
            </a:spcBef>
            <a:spcAft>
              <a:spcPct val="35000"/>
            </a:spcAft>
          </a:pPr>
          <a:r>
            <a:rPr lang="de-DE" sz="1600" kern="1200" dirty="0" smtClean="0">
              <a:latin typeface="+mn-lt"/>
            </a:rPr>
            <a:t>Patient</a:t>
          </a:r>
          <a:r>
            <a:rPr lang="de-DE" sz="1600" kern="1200" baseline="0" dirty="0" smtClean="0">
              <a:latin typeface="+mn-lt"/>
            </a:rPr>
            <a:t> vor Schaden schützen</a:t>
          </a:r>
        </a:p>
        <a:p>
          <a:pPr lvl="0" algn="l" defTabSz="711200">
            <a:lnSpc>
              <a:spcPct val="90000"/>
            </a:lnSpc>
            <a:spcBef>
              <a:spcPct val="0"/>
            </a:spcBef>
            <a:spcAft>
              <a:spcPct val="35000"/>
            </a:spcAft>
          </a:pPr>
          <a:endParaRPr lang="de-DE" sz="1600" kern="1200" baseline="0" dirty="0" smtClean="0">
            <a:latin typeface="+mn-lt"/>
          </a:endParaRPr>
        </a:p>
        <a:p>
          <a:pPr lvl="0" algn="l" defTabSz="711200">
            <a:lnSpc>
              <a:spcPct val="90000"/>
            </a:lnSpc>
            <a:spcBef>
              <a:spcPct val="0"/>
            </a:spcBef>
            <a:spcAft>
              <a:spcPct val="35000"/>
            </a:spcAft>
          </a:pPr>
          <a:endParaRPr lang="de-DE" sz="1600" kern="1200" baseline="0" dirty="0" smtClean="0">
            <a:latin typeface="+mn-lt"/>
          </a:endParaRPr>
        </a:p>
        <a:p>
          <a:pPr lvl="0" algn="l" defTabSz="711200">
            <a:lnSpc>
              <a:spcPct val="90000"/>
            </a:lnSpc>
            <a:spcBef>
              <a:spcPct val="0"/>
            </a:spcBef>
            <a:spcAft>
              <a:spcPct val="35000"/>
            </a:spcAft>
          </a:pPr>
          <a:r>
            <a:rPr lang="de-DE" sz="1600" kern="1200" baseline="0" dirty="0" smtClean="0">
              <a:latin typeface="+mn-lt"/>
            </a:rPr>
            <a:t>Kollegen vor Fehlern schützen</a:t>
          </a:r>
        </a:p>
        <a:p>
          <a:pPr lvl="0" algn="l" defTabSz="711200">
            <a:lnSpc>
              <a:spcPct val="90000"/>
            </a:lnSpc>
            <a:spcBef>
              <a:spcPct val="0"/>
            </a:spcBef>
            <a:spcAft>
              <a:spcPct val="35000"/>
            </a:spcAft>
          </a:pPr>
          <a:endParaRPr lang="de-DE" sz="1600" kern="1200" baseline="0" dirty="0" smtClean="0">
            <a:latin typeface="+mn-lt"/>
          </a:endParaRPr>
        </a:p>
        <a:p>
          <a:pPr lvl="0" algn="l" defTabSz="711200">
            <a:lnSpc>
              <a:spcPct val="90000"/>
            </a:lnSpc>
            <a:spcBef>
              <a:spcPct val="0"/>
            </a:spcBef>
            <a:spcAft>
              <a:spcPct val="35000"/>
            </a:spcAft>
          </a:pPr>
          <a:endParaRPr lang="de-DE" sz="1600" kern="1200" dirty="0" smtClean="0">
            <a:latin typeface="Franklin Gothic Book" panose="020B0503020102020204" pitchFamily="34" charset="0"/>
          </a:endParaRPr>
        </a:p>
        <a:p>
          <a:pPr lvl="0" algn="l" defTabSz="711200">
            <a:lnSpc>
              <a:spcPct val="90000"/>
            </a:lnSpc>
            <a:spcBef>
              <a:spcPct val="0"/>
            </a:spcBef>
            <a:spcAft>
              <a:spcPct val="35000"/>
            </a:spcAft>
          </a:pPr>
          <a:endParaRPr lang="de-DE" sz="1600" kern="1200" dirty="0" smtClean="0">
            <a:latin typeface="Franklin Gothic Book" panose="020B0503020102020204" pitchFamily="34" charset="0"/>
          </a:endParaRPr>
        </a:p>
        <a:p>
          <a:pPr lvl="0" algn="l" defTabSz="711200">
            <a:lnSpc>
              <a:spcPct val="90000"/>
            </a:lnSpc>
            <a:spcBef>
              <a:spcPct val="0"/>
            </a:spcBef>
            <a:spcAft>
              <a:spcPct val="35000"/>
            </a:spcAft>
          </a:pPr>
          <a:endParaRPr lang="de-DE" sz="1600" kern="1200" dirty="0" smtClean="0">
            <a:latin typeface="Franklin Gothic Book" panose="020B0503020102020204" pitchFamily="34" charset="0"/>
          </a:endParaRPr>
        </a:p>
        <a:p>
          <a:pPr lvl="0" algn="l" defTabSz="711200">
            <a:lnSpc>
              <a:spcPct val="90000"/>
            </a:lnSpc>
            <a:spcBef>
              <a:spcPct val="0"/>
            </a:spcBef>
            <a:spcAft>
              <a:spcPct val="35000"/>
            </a:spcAft>
          </a:pPr>
          <a:endParaRPr lang="de-DE" sz="1600" kern="1200" dirty="0" smtClean="0">
            <a:latin typeface="Franklin Gothic Book" panose="020B0503020102020204" pitchFamily="34" charset="0"/>
          </a:endParaRPr>
        </a:p>
        <a:p>
          <a:pPr lvl="0" algn="l" defTabSz="711200">
            <a:lnSpc>
              <a:spcPct val="90000"/>
            </a:lnSpc>
            <a:spcBef>
              <a:spcPct val="0"/>
            </a:spcBef>
            <a:spcAft>
              <a:spcPct val="35000"/>
            </a:spcAft>
          </a:pPr>
          <a:endParaRPr lang="de-DE" sz="1600" kern="1200" dirty="0" smtClean="0">
            <a:latin typeface="Franklin Gothic Book" panose="020B0503020102020204" pitchFamily="34" charset="0"/>
          </a:endParaRPr>
        </a:p>
        <a:p>
          <a:pPr lvl="0" algn="l" defTabSz="711200">
            <a:lnSpc>
              <a:spcPct val="90000"/>
            </a:lnSpc>
            <a:spcBef>
              <a:spcPct val="0"/>
            </a:spcBef>
            <a:spcAft>
              <a:spcPct val="35000"/>
            </a:spcAft>
          </a:pPr>
          <a:r>
            <a:rPr lang="de-DE" sz="1600" kern="1200" dirty="0" smtClean="0">
              <a:latin typeface="Franklin Gothic Book" panose="020B0503020102020204" pitchFamily="34" charset="0"/>
            </a:rPr>
            <a:t>Gemeinsam lernen und Fehler bei künftigen Patienten</a:t>
          </a:r>
          <a:r>
            <a:rPr lang="de-DE" sz="1600" kern="1200" baseline="0" dirty="0" smtClean="0">
              <a:latin typeface="Franklin Gothic Book" panose="020B0503020102020204" pitchFamily="34" charset="0"/>
            </a:rPr>
            <a:t> nicht wiederholen</a:t>
          </a:r>
          <a:endParaRPr lang="de-DE" sz="1600" kern="1200" dirty="0">
            <a:latin typeface="+mn-lt"/>
          </a:endParaRPr>
        </a:p>
      </dsp:txBody>
      <dsp:txXfrm>
        <a:off x="1711401" y="1269390"/>
        <a:ext cx="3490600" cy="3323298"/>
      </dsp:txXfrm>
    </dsp:sp>
    <dsp:sp modelId="{EAF46A33-7735-4591-B071-36CEA67920CB}">
      <dsp:nvSpPr>
        <dsp:cNvPr id="0" name=""/>
        <dsp:cNvSpPr/>
      </dsp:nvSpPr>
      <dsp:spPr>
        <a:xfrm>
          <a:off x="5279762" y="1269390"/>
          <a:ext cx="3490600" cy="33232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lvl="0" algn="l" defTabSz="711200">
            <a:lnSpc>
              <a:spcPct val="90000"/>
            </a:lnSpc>
            <a:spcBef>
              <a:spcPct val="0"/>
            </a:spcBef>
            <a:spcAft>
              <a:spcPct val="35000"/>
            </a:spcAft>
          </a:pPr>
          <a:r>
            <a:rPr lang="de-DE" sz="1600" kern="1200" dirty="0" smtClean="0">
              <a:latin typeface="+mn-lt"/>
            </a:rPr>
            <a:t>Risiko nicht groß</a:t>
          </a:r>
          <a:r>
            <a:rPr lang="de-DE" sz="1600" kern="1200" baseline="0" dirty="0" smtClean="0">
              <a:latin typeface="+mn-lt"/>
            </a:rPr>
            <a:t> genug oder </a:t>
          </a:r>
        </a:p>
        <a:p>
          <a:pPr lvl="0" algn="l" defTabSz="711200">
            <a:lnSpc>
              <a:spcPct val="90000"/>
            </a:lnSpc>
            <a:spcBef>
              <a:spcPct val="0"/>
            </a:spcBef>
            <a:spcAft>
              <a:spcPct val="35000"/>
            </a:spcAft>
          </a:pPr>
          <a:r>
            <a:rPr lang="de-DE" sz="1600" kern="1200" baseline="0" dirty="0" smtClean="0">
              <a:latin typeface="+mn-lt"/>
            </a:rPr>
            <a:t>wird als vertretbar eingestuft</a:t>
          </a:r>
        </a:p>
        <a:p>
          <a:pPr lvl="0" algn="l" defTabSz="711200">
            <a:lnSpc>
              <a:spcPct val="90000"/>
            </a:lnSpc>
            <a:spcBef>
              <a:spcPct val="0"/>
            </a:spcBef>
            <a:spcAft>
              <a:spcPct val="35000"/>
            </a:spcAft>
          </a:pPr>
          <a:endParaRPr lang="de-DE" sz="1600" kern="1200" baseline="0" dirty="0" smtClean="0">
            <a:latin typeface="+mn-lt"/>
          </a:endParaRPr>
        </a:p>
        <a:p>
          <a:pPr lvl="0" algn="l" defTabSz="711200">
            <a:lnSpc>
              <a:spcPct val="90000"/>
            </a:lnSpc>
            <a:spcBef>
              <a:spcPct val="0"/>
            </a:spcBef>
            <a:spcAft>
              <a:spcPct val="35000"/>
            </a:spcAft>
          </a:pPr>
          <a:r>
            <a:rPr lang="de-DE" sz="1600" kern="1200" dirty="0" smtClean="0">
              <a:latin typeface="Franklin Gothic Book" panose="020B0503020102020204" pitchFamily="34" charset="0"/>
            </a:rPr>
            <a:t>Kollegen</a:t>
          </a:r>
          <a:r>
            <a:rPr lang="de-DE" sz="1600" kern="1200" baseline="0" dirty="0" smtClean="0">
              <a:latin typeface="Franklin Gothic Book" panose="020B0503020102020204" pitchFamily="34" charset="0"/>
            </a:rPr>
            <a:t> nicht bloß zu stellen</a:t>
          </a:r>
        </a:p>
        <a:p>
          <a:pPr lvl="0" algn="l" defTabSz="711200" rtl="0">
            <a:lnSpc>
              <a:spcPct val="90000"/>
            </a:lnSpc>
            <a:spcBef>
              <a:spcPct val="0"/>
            </a:spcBef>
            <a:spcAft>
              <a:spcPct val="35000"/>
            </a:spcAft>
          </a:pPr>
          <a:r>
            <a:rPr lang="de-DE" sz="1600" kern="1200" dirty="0" smtClean="0">
              <a:latin typeface="Franklin Gothic Book" panose="020B0503020102020204" pitchFamily="34" charset="0"/>
            </a:rPr>
            <a:t>Patienten</a:t>
          </a:r>
          <a:r>
            <a:rPr lang="de-DE" sz="1600" kern="1200" baseline="0" dirty="0" smtClean="0">
              <a:latin typeface="Franklin Gothic Book" panose="020B0503020102020204" pitchFamily="34" charset="0"/>
            </a:rPr>
            <a:t> nicht  verunsichern</a:t>
          </a:r>
        </a:p>
        <a:p>
          <a:pPr lvl="0" algn="l" defTabSz="711200" rtl="0">
            <a:lnSpc>
              <a:spcPct val="90000"/>
            </a:lnSpc>
            <a:spcBef>
              <a:spcPct val="0"/>
            </a:spcBef>
            <a:spcAft>
              <a:spcPct val="35000"/>
            </a:spcAft>
          </a:pPr>
          <a:r>
            <a:rPr lang="de-DE" sz="1600" kern="1200" dirty="0" smtClean="0">
              <a:latin typeface="Franklin Gothic Book" panose="020B0503020102020204" pitchFamily="34" charset="0"/>
            </a:rPr>
            <a:t>Reaktion der Beteiligten</a:t>
          </a:r>
          <a:r>
            <a:rPr lang="de-DE" sz="1600" kern="1200" baseline="0" dirty="0" smtClean="0">
              <a:latin typeface="Franklin Gothic Book" panose="020B0503020102020204" pitchFamily="34" charset="0"/>
            </a:rPr>
            <a:t> nicht einschätzbar</a:t>
          </a:r>
        </a:p>
        <a:p>
          <a:pPr lvl="0" algn="l" defTabSz="711200" rtl="0">
            <a:lnSpc>
              <a:spcPct val="90000"/>
            </a:lnSpc>
            <a:spcBef>
              <a:spcPct val="0"/>
            </a:spcBef>
            <a:spcAft>
              <a:spcPct val="35000"/>
            </a:spcAft>
          </a:pPr>
          <a:r>
            <a:rPr lang="de-DE" sz="1600" kern="1200" dirty="0" smtClean="0">
              <a:latin typeface="Franklin Gothic Book" panose="020B0503020102020204" pitchFamily="34" charset="0"/>
            </a:rPr>
            <a:t>Hierarchie, Normen</a:t>
          </a:r>
        </a:p>
        <a:p>
          <a:pPr lvl="0" algn="l" defTabSz="711200" rtl="0">
            <a:lnSpc>
              <a:spcPct val="90000"/>
            </a:lnSpc>
            <a:spcBef>
              <a:spcPct val="0"/>
            </a:spcBef>
            <a:spcAft>
              <a:spcPct val="35000"/>
            </a:spcAft>
          </a:pPr>
          <a:r>
            <a:rPr lang="de-DE" sz="1600" kern="1200" dirty="0" smtClean="0">
              <a:latin typeface="Franklin Gothic Book" panose="020B0503020102020204" pitchFamily="34" charset="0"/>
            </a:rPr>
            <a:t>Angst vor negativen</a:t>
          </a:r>
          <a:r>
            <a:rPr lang="de-DE" sz="1600" kern="1200" baseline="0" dirty="0" smtClean="0">
              <a:latin typeface="Franklin Gothic Book" panose="020B0503020102020204" pitchFamily="34" charset="0"/>
            </a:rPr>
            <a:t> Folgen </a:t>
          </a:r>
        </a:p>
        <a:p>
          <a:pPr lvl="0" algn="l" defTabSz="711200" rtl="0">
            <a:lnSpc>
              <a:spcPct val="90000"/>
            </a:lnSpc>
            <a:spcBef>
              <a:spcPct val="0"/>
            </a:spcBef>
            <a:spcAft>
              <a:spcPct val="35000"/>
            </a:spcAft>
          </a:pPr>
          <a:r>
            <a:rPr lang="de-DE" sz="1600" kern="1200" dirty="0" smtClean="0">
              <a:latin typeface="Franklin Gothic Book" panose="020B0503020102020204" pitchFamily="34" charset="0"/>
            </a:rPr>
            <a:t>Resignation,</a:t>
          </a:r>
          <a:r>
            <a:rPr lang="de-DE" sz="1600" kern="1200" baseline="0" dirty="0" smtClean="0">
              <a:latin typeface="Franklin Gothic Book" panose="020B0503020102020204" pitchFamily="34" charset="0"/>
            </a:rPr>
            <a:t> Frustration</a:t>
          </a:r>
          <a:endParaRPr lang="de-DE" sz="1600" kern="1200" dirty="0">
            <a:latin typeface="+mn-lt"/>
          </a:endParaRPr>
        </a:p>
      </dsp:txBody>
      <dsp:txXfrm>
        <a:off x="5279762" y="1269390"/>
        <a:ext cx="3490600" cy="3323298"/>
      </dsp:txXfrm>
    </dsp:sp>
    <dsp:sp modelId="{F1399DE1-40F1-4E5D-A5C7-33B391EC1E63}">
      <dsp:nvSpPr>
        <dsp:cNvPr id="0" name=""/>
        <dsp:cNvSpPr/>
      </dsp:nvSpPr>
      <dsp:spPr>
        <a:xfrm>
          <a:off x="709149" y="37662"/>
          <a:ext cx="1468817" cy="1468817"/>
        </a:xfrm>
        <a:prstGeom prst="plus">
          <a:avLst>
            <a:gd name="adj" fmla="val 32810"/>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61FF207-3394-42E2-90DC-3A31A8AC89EC}">
      <dsp:nvSpPr>
        <dsp:cNvPr id="0" name=""/>
        <dsp:cNvSpPr/>
      </dsp:nvSpPr>
      <dsp:spPr>
        <a:xfrm>
          <a:off x="7966834" y="565884"/>
          <a:ext cx="1382416" cy="473741"/>
        </a:xfrm>
        <a:prstGeom prst="rect">
          <a:avLst/>
        </a:prstGeom>
        <a:solidFill>
          <a:schemeClr val="accen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B079262-C48F-41D6-9778-2D862221D4E9}">
      <dsp:nvSpPr>
        <dsp:cNvPr id="0" name=""/>
        <dsp:cNvSpPr/>
      </dsp:nvSpPr>
      <dsp:spPr>
        <a:xfrm>
          <a:off x="5245202" y="1276497"/>
          <a:ext cx="864" cy="3174069"/>
        </a:xfrm>
        <a:prstGeom prst="line">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1102384" y="-188412"/>
          <a:ext cx="1440854" cy="1440854"/>
        </a:xfrm>
        <a:prstGeom prst="blockArc">
          <a:avLst>
            <a:gd name="adj1" fmla="val 18900000"/>
            <a:gd name="adj2" fmla="val 2700000"/>
            <a:gd name="adj3" fmla="val 1499"/>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4BB0102-5594-473D-B78D-8CDDB017424E}">
      <dsp:nvSpPr>
        <dsp:cNvPr id="0" name=""/>
        <dsp:cNvSpPr/>
      </dsp:nvSpPr>
      <dsp:spPr>
        <a:xfrm>
          <a:off x="328553" y="269172"/>
          <a:ext cx="7377344" cy="525684"/>
        </a:xfrm>
        <a:prstGeom prst="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22287"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Risikomanagementprozess</a:t>
          </a:r>
          <a:endParaRPr lang="de-DE" sz="2400" kern="1200" dirty="0"/>
        </a:p>
      </dsp:txBody>
      <dsp:txXfrm>
        <a:off x="328553" y="269172"/>
        <a:ext cx="7377344" cy="525684"/>
      </dsp:txXfrm>
    </dsp:sp>
    <dsp:sp modelId="{2E8B9DA8-3EF4-47BC-B3AD-FE6DF96205CA}">
      <dsp:nvSpPr>
        <dsp:cNvPr id="0" name=""/>
        <dsp:cNvSpPr/>
      </dsp:nvSpPr>
      <dsp:spPr>
        <a:xfrm>
          <a:off x="0" y="203461"/>
          <a:ext cx="657106" cy="657106"/>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1254303" y="-213687"/>
          <a:ext cx="1638350" cy="1638350"/>
        </a:xfrm>
        <a:prstGeom prst="blockArc">
          <a:avLst>
            <a:gd name="adj1" fmla="val 18900000"/>
            <a:gd name="adj2" fmla="val 2700000"/>
            <a:gd name="adj3" fmla="val 1318"/>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22B7B4E-4FCC-4307-8483-1B5CE94DFB22}">
      <dsp:nvSpPr>
        <dsp:cNvPr id="0" name=""/>
        <dsp:cNvSpPr/>
      </dsp:nvSpPr>
      <dsp:spPr>
        <a:xfrm>
          <a:off x="373319" y="306831"/>
          <a:ext cx="7340890" cy="597311"/>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606"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Risikobeurteilung</a:t>
          </a:r>
          <a:endParaRPr lang="de-DE" sz="2400" kern="1200" dirty="0"/>
        </a:p>
      </dsp:txBody>
      <dsp:txXfrm>
        <a:off x="373319" y="306831"/>
        <a:ext cx="7340890" cy="597311"/>
      </dsp:txXfrm>
    </dsp:sp>
    <dsp:sp modelId="{0EFDBDAC-A8EC-4FE3-8BC5-D8325B0200F7}">
      <dsp:nvSpPr>
        <dsp:cNvPr id="0" name=""/>
        <dsp:cNvSpPr/>
      </dsp:nvSpPr>
      <dsp:spPr>
        <a:xfrm>
          <a:off x="0" y="232168"/>
          <a:ext cx="746638" cy="74663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1254318" y="-213687"/>
          <a:ext cx="1638350" cy="1638350"/>
        </a:xfrm>
        <a:prstGeom prst="blockArc">
          <a:avLst>
            <a:gd name="adj1" fmla="val 18900000"/>
            <a:gd name="adj2" fmla="val 2700000"/>
            <a:gd name="adj3" fmla="val 1318"/>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22B7B4E-4FCC-4307-8483-1B5CE94DFB22}">
      <dsp:nvSpPr>
        <dsp:cNvPr id="0" name=""/>
        <dsp:cNvSpPr/>
      </dsp:nvSpPr>
      <dsp:spPr>
        <a:xfrm>
          <a:off x="373297" y="306849"/>
          <a:ext cx="7307661" cy="597276"/>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606"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Risikobeurteilung</a:t>
          </a:r>
          <a:endParaRPr lang="de-DE" sz="2400" kern="1200" dirty="0"/>
        </a:p>
      </dsp:txBody>
      <dsp:txXfrm>
        <a:off x="373297" y="306849"/>
        <a:ext cx="7307661" cy="597276"/>
      </dsp:txXfrm>
    </dsp:sp>
    <dsp:sp modelId="{0EFDBDAC-A8EC-4FE3-8BC5-D8325B0200F7}">
      <dsp:nvSpPr>
        <dsp:cNvPr id="0" name=""/>
        <dsp:cNvSpPr/>
      </dsp:nvSpPr>
      <dsp:spPr>
        <a:xfrm>
          <a:off x="0" y="232189"/>
          <a:ext cx="746595" cy="746595"/>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1219440" y="-207900"/>
          <a:ext cx="1593128" cy="1593128"/>
        </a:xfrm>
        <a:prstGeom prst="blockArc">
          <a:avLst>
            <a:gd name="adj1" fmla="val 18900000"/>
            <a:gd name="adj2" fmla="val 2700000"/>
            <a:gd name="adj3" fmla="val 1356"/>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22B7B4E-4FCC-4307-8483-1B5CE94DFB22}">
      <dsp:nvSpPr>
        <dsp:cNvPr id="0" name=""/>
        <dsp:cNvSpPr/>
      </dsp:nvSpPr>
      <dsp:spPr>
        <a:xfrm>
          <a:off x="363180" y="298119"/>
          <a:ext cx="7511742" cy="581088"/>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67252"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Risikobeurteilung</a:t>
          </a:r>
          <a:endParaRPr lang="de-DE" sz="2400" kern="1200" dirty="0"/>
        </a:p>
      </dsp:txBody>
      <dsp:txXfrm>
        <a:off x="363180" y="298119"/>
        <a:ext cx="7511742" cy="581088"/>
      </dsp:txXfrm>
    </dsp:sp>
    <dsp:sp modelId="{0EFDBDAC-A8EC-4FE3-8BC5-D8325B0200F7}">
      <dsp:nvSpPr>
        <dsp:cNvPr id="0" name=""/>
        <dsp:cNvSpPr/>
      </dsp:nvSpPr>
      <dsp:spPr>
        <a:xfrm>
          <a:off x="0" y="225483"/>
          <a:ext cx="726360" cy="72636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4669A5-22C4-4CE6-A984-2CAC4FC9C031}">
      <dsp:nvSpPr>
        <dsp:cNvPr id="0" name=""/>
        <dsp:cNvSpPr/>
      </dsp:nvSpPr>
      <dsp:spPr>
        <a:xfrm>
          <a:off x="-1254303" y="-213687"/>
          <a:ext cx="1638350" cy="1638350"/>
        </a:xfrm>
        <a:prstGeom prst="blockArc">
          <a:avLst>
            <a:gd name="adj1" fmla="val 18900000"/>
            <a:gd name="adj2" fmla="val 2700000"/>
            <a:gd name="adj3" fmla="val 1318"/>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22B7B4E-4FCC-4307-8483-1B5CE94DFB22}">
      <dsp:nvSpPr>
        <dsp:cNvPr id="0" name=""/>
        <dsp:cNvSpPr/>
      </dsp:nvSpPr>
      <dsp:spPr>
        <a:xfrm>
          <a:off x="373319" y="306831"/>
          <a:ext cx="7340890" cy="597311"/>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80606" tIns="60960" rIns="60960" bIns="60960" numCol="1" spcCol="1270" anchor="ctr" anchorCtr="0">
          <a:noAutofit/>
        </a:bodyPr>
        <a:lstStyle/>
        <a:p>
          <a:pPr lvl="0" algn="l" defTabSz="1066800">
            <a:lnSpc>
              <a:spcPct val="90000"/>
            </a:lnSpc>
            <a:spcBef>
              <a:spcPct val="0"/>
            </a:spcBef>
            <a:spcAft>
              <a:spcPct val="35000"/>
            </a:spcAft>
          </a:pPr>
          <a:r>
            <a:rPr lang="de-DE" sz="2400" kern="1200" dirty="0" smtClean="0"/>
            <a:t>Risikobeurteilung</a:t>
          </a:r>
          <a:endParaRPr lang="de-DE" sz="2400" kern="1200" dirty="0"/>
        </a:p>
      </dsp:txBody>
      <dsp:txXfrm>
        <a:off x="373319" y="306831"/>
        <a:ext cx="7340890" cy="597311"/>
      </dsp:txXfrm>
    </dsp:sp>
    <dsp:sp modelId="{0EFDBDAC-A8EC-4FE3-8BC5-D8325B0200F7}">
      <dsp:nvSpPr>
        <dsp:cNvPr id="0" name=""/>
        <dsp:cNvSpPr/>
      </dsp:nvSpPr>
      <dsp:spPr>
        <a:xfrm>
          <a:off x="0" y="232168"/>
          <a:ext cx="746638" cy="74663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7.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8.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9.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0.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7.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8.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4.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3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7.xml><?xml version="1.0" encoding="utf-8"?>
<dgm:layoutDef xmlns:dgm="http://schemas.openxmlformats.org/drawingml/2006/diagram" xmlns:a="http://schemas.openxmlformats.org/drawingml/2006/main" uniqueId="urn:microsoft.com/office/officeart/2005/8/layout/radial3">
  <dgm:title val=""/>
  <dgm:desc val=""/>
  <dgm:catLst>
    <dgm:cat type="relationship" pri="31000"/>
    <dgm:cat type="cycle" pri="1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omposite">
    <dgm:varLst>
      <dgm:chMax val="1"/>
      <dgm:dir/>
      <dgm:resizeHandles val="exact"/>
    </dgm:varLst>
    <dgm:alg type="composite">
      <dgm:param type="ar" val="1"/>
    </dgm:alg>
    <dgm:shape xmlns:r="http://schemas.openxmlformats.org/officeDocument/2006/relationships" r:blip="">
      <dgm:adjLst/>
    </dgm:shape>
    <dgm:presOf/>
    <dgm:constrLst/>
    <dgm:ruleLst/>
    <dgm:layoutNode name="radial">
      <dgm:varLst>
        <dgm:animLvl val="ctr"/>
      </dgm:varLst>
      <dgm:choose name="Name0">
        <dgm:if name="Name1" func="var" arg="dir" op="equ" val="norm">
          <dgm:choose name="Name2">
            <dgm:if name="Name3" axis="ch ch" ptType="node node" st="1 1" cnt="1 0" func="cnt" op="lte" val="1">
              <dgm:alg type="cycle">
                <dgm:param type="stAng" val="90"/>
                <dgm:param type="spanAng" val="360"/>
                <dgm:param type="ctrShpMap" val="fNode"/>
              </dgm:alg>
            </dgm:if>
            <dgm:else name="Name4">
              <dgm:alg type="cycle">
                <dgm:param type="stAng" val="0"/>
                <dgm:param type="spanAng" val="360"/>
                <dgm:param type="ctrShpMap" val="fNode"/>
              </dgm:alg>
            </dgm:else>
          </dgm:choose>
        </dgm:if>
        <dgm:else name="Name5">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h" for="ch" forName="centerShape" refType="h"/>
        <dgm:constr type="w" for="ch" forName="node" refType="w" fact="0.5"/>
        <dgm:constr type="h" for="ch" forName="node" refType="h" fact="0.5"/>
        <dgm:constr type="sp" refType="w" refFor="ch" refForName="node" fact="-0.2"/>
        <dgm:constr type="sibSp" refType="w" refFor="ch" refForName="node" fact="-0.2"/>
        <dgm:constr type="primFontSz" for="ch" forName="centerShape" val="65"/>
        <dgm:constr type="primFontSz" for="des" forName="node" val="65"/>
        <dgm:constr type="primFontSz" for="ch" forName="node" refType="primFontSz" refFor="ch" refForName="centerShape" op="lte"/>
      </dgm:constrLst>
      <dgm:ruleLst/>
      <dgm:forEach name="Name6" axis="ch" ptType="node" cnt="1">
        <dgm:layoutNode name="centerShape" styleLbl="vennNode1">
          <dgm:alg type="tx"/>
          <dgm:shape xmlns:r="http://schemas.openxmlformats.org/officeDocument/2006/relationships" type="ellipse"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7" axis="ch" ptType="node">
          <dgm:layoutNode name="node" styleLbl="vennNode1">
            <dgm:varLst>
              <dgm:bulletEnabled val="1"/>
            </dgm:varLst>
            <dgm:alg type="tx">
              <dgm:param type="txAnchorVertCh" val="mid"/>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dgm:layoutNode>
  </dgm:layoutNode>
</dgm:layoutDef>
</file>

<file path=ppt/diagrams/layout38.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8.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9.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91F243-F6CD-4D25-9036-84BDDB021398}" type="datetimeFigureOut">
              <a:rPr lang="de-DE" smtClean="0"/>
              <a:t>04.05.2022</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30A9E5D-725D-4113-8164-17B9E48E3B28}" type="slidenum">
              <a:rPr lang="de-DE" smtClean="0"/>
              <a:t>‹Nr.›</a:t>
            </a:fld>
            <a:endParaRPr lang="de-DE"/>
          </a:p>
        </p:txBody>
      </p:sp>
    </p:spTree>
    <p:extLst>
      <p:ext uri="{BB962C8B-B14F-4D97-AF65-F5344CB8AC3E}">
        <p14:creationId xmlns:p14="http://schemas.microsoft.com/office/powerpoint/2010/main" val="1847358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de-DE" smtClean="0"/>
              <a:t>Titelmasterformat durch Klicken bearbeiten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754975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ncho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2E2D6473-DF6D-4702-B328-E0DD40540A4E}" type="datetimeFigureOut">
              <a:rPr lang="en-US" smtClean="0"/>
              <a:t>5/4/2022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42253199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E26F7E3A-B166-407D-9866-32884E7D5B37}" type="datetimeFigureOut">
              <a:rPr lang="en-US" smtClean="0"/>
              <a:t>5/4/2022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3018627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‹Nr.›</a:t>
            </a:fld>
            <a:endParaRPr lang="en-US" dirty="0"/>
          </a:p>
        </p:txBody>
      </p:sp>
    </p:spTree>
    <p:extLst>
      <p:ext uri="{BB962C8B-B14F-4D97-AF65-F5344CB8AC3E}">
        <p14:creationId xmlns:p14="http://schemas.microsoft.com/office/powerpoint/2010/main" val="29245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de-DE" smtClean="0"/>
              <a:t>Titelmasterformat durch Klicken bearbeiten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20EBB0C4-6273-4C6E-B9BD-2EDC30F1CD52}" type="datetimeFigureOut">
              <a:rPr lang="en-US" smtClean="0"/>
              <a:t>5/4/2022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4277273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8" name="Date Placeholder 7"/>
          <p:cNvSpPr>
            <a:spLocks noGrp="1"/>
          </p:cNvSpPr>
          <p:nvPr>
            <p:ph type="dt" sz="half" idx="10"/>
          </p:nvPr>
        </p:nvSpPr>
        <p:spPr/>
        <p:txBody>
          <a:bodyPr/>
          <a:lstStyle/>
          <a:p>
            <a:fld id="{19AB4D41-86C1-4908-B66A-0B50CEB3BF29}" type="datetimeFigureOut">
              <a:rPr lang="en-US" smtClean="0"/>
              <a:t>5/4/2022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2257853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2" name="Date Placeholder 1"/>
          <p:cNvSpPr>
            <a:spLocks noGrp="1"/>
          </p:cNvSpPr>
          <p:nvPr>
            <p:ph type="dt" sz="half" idx="10"/>
          </p:nvPr>
        </p:nvSpPr>
        <p:spPr/>
        <p:txBody>
          <a:bodyPr/>
          <a:lstStyle/>
          <a:p>
            <a:fld id="{E6426E2C-56C1-4E0D-A793-0088A7FDD37E}" type="datetimeFigureOut">
              <a:rPr lang="en-US" smtClean="0"/>
              <a:t>5/4/2022</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591507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DE" smtClean="0"/>
              <a:t>Titelmasterformat durch Klicken bearbeiten</a:t>
            </a:r>
            <a:endParaRPr lang="en-US" dirty="0"/>
          </a:p>
        </p:txBody>
      </p:sp>
      <p:sp>
        <p:nvSpPr>
          <p:cNvPr id="2" name="Date Placeholder 1"/>
          <p:cNvSpPr>
            <a:spLocks noGrp="1"/>
          </p:cNvSpPr>
          <p:nvPr>
            <p:ph type="dt" sz="half" idx="10"/>
          </p:nvPr>
        </p:nvSpPr>
        <p:spPr/>
        <p:txBody>
          <a:bodyPr/>
          <a:lstStyle/>
          <a:p>
            <a:fld id="{C8C39B41-D8B5-4052-B551-9B5525EAA8B6}" type="datetimeFigureOut">
              <a:rPr lang="en-US" smtClean="0"/>
              <a:t>5/4/2022</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2108125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4D94136C-8742-45B2-AF27-D93DF72833A9}" type="datetimeFigureOut">
              <a:rPr lang="en-US" smtClean="0"/>
              <a:t>5/4/2022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41260188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de-DE" smtClean="0"/>
              <a:t>Titelmasterformat durch Klicken bearbeiten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8" name="Date Placeholder 7"/>
          <p:cNvSpPr>
            <a:spLocks noGrp="1"/>
          </p:cNvSpPr>
          <p:nvPr>
            <p:ph type="dt" sz="half" idx="10"/>
          </p:nvPr>
        </p:nvSpPr>
        <p:spPr/>
        <p:txBody>
          <a:bodyPr/>
          <a:lstStyle/>
          <a:p>
            <a:fld id="{32ABBEA6-7C60-4B02-AE87-00D78D8422AF}" type="datetimeFigureOut">
              <a:rPr lang="en-US" smtClean="0"/>
              <a:t>5/4/2022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216015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8" name="Date Placeholder 7"/>
          <p:cNvSpPr>
            <a:spLocks noGrp="1"/>
          </p:cNvSpPr>
          <p:nvPr>
            <p:ph type="dt" sz="half" idx="10"/>
          </p:nvPr>
        </p:nvSpPr>
        <p:spPr/>
        <p:txBody>
          <a:bodyPr/>
          <a:lstStyle/>
          <a:p>
            <a:fld id="{C9CAD897-D46E-4AD2-BD9B-49DD3E640873}" type="datetimeFigureOut">
              <a:rPr lang="en-US" smtClean="0"/>
              <a:t>5/4/2022</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63085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98624D31-43A5-475A-80CF-332C9F6DCF35}" type="datetimeFigureOut">
              <a:rPr lang="en-US" smtClean="0"/>
              <a:t>5/4/2022</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2952146209"/>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diagramLayout" Target="../diagrams/layout8.xml"/><Relationship Id="rId3" Type="http://schemas.openxmlformats.org/officeDocument/2006/relationships/diagramLayout" Target="../diagrams/layout7.xml"/><Relationship Id="rId7" Type="http://schemas.openxmlformats.org/officeDocument/2006/relationships/diagramData" Target="../diagrams/data8.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11" Type="http://schemas.microsoft.com/office/2007/relationships/diagramDrawing" Target="../diagrams/drawing8.xml"/><Relationship Id="rId5" Type="http://schemas.openxmlformats.org/officeDocument/2006/relationships/diagramColors" Target="../diagrams/colors7.xml"/><Relationship Id="rId10" Type="http://schemas.openxmlformats.org/officeDocument/2006/relationships/diagramColors" Target="../diagrams/colors8.xml"/><Relationship Id="rId4" Type="http://schemas.openxmlformats.org/officeDocument/2006/relationships/diagramQuickStyle" Target="../diagrams/quickStyle7.xml"/><Relationship Id="rId9" Type="http://schemas.openxmlformats.org/officeDocument/2006/relationships/diagramQuickStyle" Target="../diagrams/quickStyle8.xml"/></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3.xml.rels><?xml version="1.0" encoding="UTF-8" standalone="yes"?>
<Relationships xmlns="http://schemas.openxmlformats.org/package/2006/relationships"><Relationship Id="rId8" Type="http://schemas.microsoft.com/office/2007/relationships/diagramDrawing" Target="../diagrams/drawing11.xml"/><Relationship Id="rId3" Type="http://schemas.openxmlformats.org/officeDocument/2006/relationships/slideLayout" Target="../slideLayouts/slideLayout2.xml"/><Relationship Id="rId7" Type="http://schemas.openxmlformats.org/officeDocument/2006/relationships/diagramColors" Target="../diagrams/colors11.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 Id="rId9" Type="http://schemas.openxmlformats.org/officeDocument/2006/relationships/image" Target="../media/image1.png"/></Relationships>
</file>

<file path=ppt/slides/_rels/slide14.xml.rels><?xml version="1.0" encoding="UTF-8" standalone="yes"?>
<Relationships xmlns="http://schemas.openxmlformats.org/package/2006/relationships"><Relationship Id="rId8" Type="http://schemas.microsoft.com/office/2007/relationships/diagramDrawing" Target="../diagrams/drawing12.xml"/><Relationship Id="rId3" Type="http://schemas.openxmlformats.org/officeDocument/2006/relationships/slideLayout" Target="../slideLayouts/slideLayout2.xml"/><Relationship Id="rId7" Type="http://schemas.openxmlformats.org/officeDocument/2006/relationships/diagramColors" Target="../diagrams/colors1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QuickStyle" Target="../diagrams/quickStyle12.xml"/><Relationship Id="rId5" Type="http://schemas.openxmlformats.org/officeDocument/2006/relationships/diagramLayout" Target="../diagrams/layout12.xml"/><Relationship Id="rId4" Type="http://schemas.openxmlformats.org/officeDocument/2006/relationships/diagramData" Target="../diagrams/data12.xml"/><Relationship Id="rId9" Type="http://schemas.openxmlformats.org/officeDocument/2006/relationships/image" Target="../media/image1.png"/></Relationships>
</file>

<file path=ppt/slides/_rels/slide15.xml.rels><?xml version="1.0" encoding="UTF-8" standalone="yes"?>
<Relationships xmlns="http://schemas.openxmlformats.org/package/2006/relationships"><Relationship Id="rId8" Type="http://schemas.openxmlformats.org/officeDocument/2006/relationships/diagramLayout" Target="../diagrams/layout14.xml"/><Relationship Id="rId3" Type="http://schemas.openxmlformats.org/officeDocument/2006/relationships/diagramLayout" Target="../diagrams/layout13.xml"/><Relationship Id="rId7" Type="http://schemas.openxmlformats.org/officeDocument/2006/relationships/diagramData" Target="../diagrams/data14.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11" Type="http://schemas.microsoft.com/office/2007/relationships/diagramDrawing" Target="../diagrams/drawing14.xml"/><Relationship Id="rId5" Type="http://schemas.openxmlformats.org/officeDocument/2006/relationships/diagramColors" Target="../diagrams/colors13.xml"/><Relationship Id="rId10" Type="http://schemas.openxmlformats.org/officeDocument/2006/relationships/diagramColors" Target="../diagrams/colors14.xml"/><Relationship Id="rId4" Type="http://schemas.openxmlformats.org/officeDocument/2006/relationships/diagramQuickStyle" Target="../diagrams/quickStyle13.xml"/><Relationship Id="rId9" Type="http://schemas.openxmlformats.org/officeDocument/2006/relationships/diagramQuickStyle" Target="../diagrams/quickStyle14.xml"/></Relationships>
</file>

<file path=ppt/slides/_rels/slide16.xml.rels><?xml version="1.0" encoding="UTF-8" standalone="yes"?>
<Relationships xmlns="http://schemas.openxmlformats.org/package/2006/relationships"><Relationship Id="rId8" Type="http://schemas.microsoft.com/office/2007/relationships/diagramDrawing" Target="../diagrams/drawing15.xml"/><Relationship Id="rId3" Type="http://schemas.openxmlformats.org/officeDocument/2006/relationships/slideLayout" Target="../slideLayouts/slideLayout2.xml"/><Relationship Id="rId7" Type="http://schemas.openxmlformats.org/officeDocument/2006/relationships/diagramColors" Target="../diagrams/colors15.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QuickStyle" Target="../diagrams/quickStyle15.xml"/><Relationship Id="rId5" Type="http://schemas.openxmlformats.org/officeDocument/2006/relationships/diagramLayout" Target="../diagrams/layout15.xml"/><Relationship Id="rId4" Type="http://schemas.openxmlformats.org/officeDocument/2006/relationships/diagramData" Target="../diagrams/data15.xml"/><Relationship Id="rId9"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19.xml.rels><?xml version="1.0" encoding="UTF-8" standalone="yes"?>
<Relationships xmlns="http://schemas.openxmlformats.org/package/2006/relationships"><Relationship Id="rId8" Type="http://schemas.openxmlformats.org/officeDocument/2006/relationships/diagramLayout" Target="../diagrams/layout19.xml"/><Relationship Id="rId13" Type="http://schemas.openxmlformats.org/officeDocument/2006/relationships/diagramLayout" Target="../diagrams/layout20.xml"/><Relationship Id="rId3" Type="http://schemas.openxmlformats.org/officeDocument/2006/relationships/diagramLayout" Target="../diagrams/layout18.xml"/><Relationship Id="rId7" Type="http://schemas.openxmlformats.org/officeDocument/2006/relationships/diagramData" Target="../diagrams/data19.xml"/><Relationship Id="rId12" Type="http://schemas.openxmlformats.org/officeDocument/2006/relationships/diagramData" Target="../diagrams/data20.xml"/><Relationship Id="rId2" Type="http://schemas.openxmlformats.org/officeDocument/2006/relationships/diagramData" Target="../diagrams/data18.xml"/><Relationship Id="rId16" Type="http://schemas.microsoft.com/office/2007/relationships/diagramDrawing" Target="../diagrams/drawing20.xml"/><Relationship Id="rId1" Type="http://schemas.openxmlformats.org/officeDocument/2006/relationships/slideLayout" Target="../slideLayouts/slideLayout2.xml"/><Relationship Id="rId6" Type="http://schemas.microsoft.com/office/2007/relationships/diagramDrawing" Target="../diagrams/drawing18.xml"/><Relationship Id="rId11" Type="http://schemas.microsoft.com/office/2007/relationships/diagramDrawing" Target="../diagrams/drawing19.xml"/><Relationship Id="rId5" Type="http://schemas.openxmlformats.org/officeDocument/2006/relationships/diagramColors" Target="../diagrams/colors18.xml"/><Relationship Id="rId15" Type="http://schemas.openxmlformats.org/officeDocument/2006/relationships/diagramColors" Target="../diagrams/colors20.xml"/><Relationship Id="rId10" Type="http://schemas.openxmlformats.org/officeDocument/2006/relationships/diagramColors" Target="../diagrams/colors19.xml"/><Relationship Id="rId4" Type="http://schemas.openxmlformats.org/officeDocument/2006/relationships/diagramQuickStyle" Target="../diagrams/quickStyle18.xml"/><Relationship Id="rId9" Type="http://schemas.openxmlformats.org/officeDocument/2006/relationships/diagramQuickStyle" Target="../diagrams/quickStyle19.xml"/><Relationship Id="rId14" Type="http://schemas.openxmlformats.org/officeDocument/2006/relationships/diagramQuickStyle" Target="../diagrams/quickStyle2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1.xml"/><Relationship Id="rId2" Type="http://schemas.openxmlformats.org/officeDocument/2006/relationships/diagramData" Target="../diagrams/data21.xml"/><Relationship Id="rId1" Type="http://schemas.openxmlformats.org/officeDocument/2006/relationships/slideLayout" Target="../slideLayouts/slideLayout2.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21.xml.rels><?xml version="1.0" encoding="UTF-8" standalone="yes"?>
<Relationships xmlns="http://schemas.openxmlformats.org/package/2006/relationships"><Relationship Id="rId8" Type="http://schemas.microsoft.com/office/2007/relationships/diagramDrawing" Target="../diagrams/drawing22.xml"/><Relationship Id="rId13" Type="http://schemas.microsoft.com/office/2007/relationships/diagramDrawing" Target="../diagrams/drawing23.xml"/><Relationship Id="rId3" Type="http://schemas.openxmlformats.org/officeDocument/2006/relationships/slideLayout" Target="../slideLayouts/slideLayout2.xml"/><Relationship Id="rId7" Type="http://schemas.openxmlformats.org/officeDocument/2006/relationships/diagramColors" Target="../diagrams/colors22.xml"/><Relationship Id="rId12" Type="http://schemas.openxmlformats.org/officeDocument/2006/relationships/diagramColors" Target="../diagrams/colors2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QuickStyle" Target="../diagrams/quickStyle22.xml"/><Relationship Id="rId11" Type="http://schemas.openxmlformats.org/officeDocument/2006/relationships/diagramQuickStyle" Target="../diagrams/quickStyle23.xml"/><Relationship Id="rId5" Type="http://schemas.openxmlformats.org/officeDocument/2006/relationships/diagramLayout" Target="../diagrams/layout22.xml"/><Relationship Id="rId10" Type="http://schemas.openxmlformats.org/officeDocument/2006/relationships/diagramLayout" Target="../diagrams/layout23.xml"/><Relationship Id="rId4" Type="http://schemas.openxmlformats.org/officeDocument/2006/relationships/diagramData" Target="../diagrams/data22.xml"/><Relationship Id="rId9" Type="http://schemas.openxmlformats.org/officeDocument/2006/relationships/diagramData" Target="../diagrams/data23.xml"/><Relationship Id="rId14" Type="http://schemas.openxmlformats.org/officeDocument/2006/relationships/image" Target="../media/image1.png"/></Relationships>
</file>

<file path=ppt/slides/_rels/slide22.xml.rels><?xml version="1.0" encoding="UTF-8" standalone="yes"?>
<Relationships xmlns="http://schemas.openxmlformats.org/package/2006/relationships"><Relationship Id="rId8" Type="http://schemas.openxmlformats.org/officeDocument/2006/relationships/diagramLayout" Target="../diagrams/layout25.xml"/><Relationship Id="rId13" Type="http://schemas.openxmlformats.org/officeDocument/2006/relationships/diagramLayout" Target="../diagrams/layout26.xml"/><Relationship Id="rId18" Type="http://schemas.openxmlformats.org/officeDocument/2006/relationships/diagramLayout" Target="../diagrams/layout27.xml"/><Relationship Id="rId3" Type="http://schemas.openxmlformats.org/officeDocument/2006/relationships/diagramLayout" Target="../diagrams/layout24.xml"/><Relationship Id="rId21" Type="http://schemas.microsoft.com/office/2007/relationships/diagramDrawing" Target="../diagrams/drawing27.xml"/><Relationship Id="rId7" Type="http://schemas.openxmlformats.org/officeDocument/2006/relationships/diagramData" Target="../diagrams/data25.xml"/><Relationship Id="rId12" Type="http://schemas.openxmlformats.org/officeDocument/2006/relationships/diagramData" Target="../diagrams/data26.xml"/><Relationship Id="rId17" Type="http://schemas.openxmlformats.org/officeDocument/2006/relationships/diagramData" Target="../diagrams/data27.xml"/><Relationship Id="rId2" Type="http://schemas.openxmlformats.org/officeDocument/2006/relationships/diagramData" Target="../diagrams/data24.xml"/><Relationship Id="rId16" Type="http://schemas.microsoft.com/office/2007/relationships/diagramDrawing" Target="../diagrams/drawing26.xml"/><Relationship Id="rId20" Type="http://schemas.openxmlformats.org/officeDocument/2006/relationships/diagramColors" Target="../diagrams/colors27.xml"/><Relationship Id="rId1" Type="http://schemas.openxmlformats.org/officeDocument/2006/relationships/slideLayout" Target="../slideLayouts/slideLayout2.xml"/><Relationship Id="rId6" Type="http://schemas.microsoft.com/office/2007/relationships/diagramDrawing" Target="../diagrams/drawing24.xml"/><Relationship Id="rId11" Type="http://schemas.microsoft.com/office/2007/relationships/diagramDrawing" Target="../diagrams/drawing25.xml"/><Relationship Id="rId5" Type="http://schemas.openxmlformats.org/officeDocument/2006/relationships/diagramColors" Target="../diagrams/colors24.xml"/><Relationship Id="rId15" Type="http://schemas.openxmlformats.org/officeDocument/2006/relationships/diagramColors" Target="../diagrams/colors26.xml"/><Relationship Id="rId10" Type="http://schemas.openxmlformats.org/officeDocument/2006/relationships/diagramColors" Target="../diagrams/colors25.xml"/><Relationship Id="rId19" Type="http://schemas.openxmlformats.org/officeDocument/2006/relationships/diagramQuickStyle" Target="../diagrams/quickStyle27.xml"/><Relationship Id="rId4" Type="http://schemas.openxmlformats.org/officeDocument/2006/relationships/diagramQuickStyle" Target="../diagrams/quickStyle24.xml"/><Relationship Id="rId9" Type="http://schemas.openxmlformats.org/officeDocument/2006/relationships/diagramQuickStyle" Target="../diagrams/quickStyle25.xml"/><Relationship Id="rId14" Type="http://schemas.openxmlformats.org/officeDocument/2006/relationships/diagramQuickStyle" Target="../diagrams/quickStyle2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microsoft.com/office/2007/relationships/diagramDrawing" Target="../diagrams/drawing28.xml"/><Relationship Id="rId3" Type="http://schemas.openxmlformats.org/officeDocument/2006/relationships/slideLayout" Target="../slideLayouts/slideLayout2.xml"/><Relationship Id="rId7" Type="http://schemas.openxmlformats.org/officeDocument/2006/relationships/diagramColors" Target="../diagrams/colors28.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QuickStyle" Target="../diagrams/quickStyle28.xml"/><Relationship Id="rId5" Type="http://schemas.openxmlformats.org/officeDocument/2006/relationships/diagramLayout" Target="../diagrams/layout28.xml"/><Relationship Id="rId4" Type="http://schemas.openxmlformats.org/officeDocument/2006/relationships/diagramData" Target="../diagrams/data28.xml"/><Relationship Id="rId9" Type="http://schemas.openxmlformats.org/officeDocument/2006/relationships/image" Target="../media/image1.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microsoft.com/office/2007/relationships/diagramDrawing" Target="../diagrams/drawing29.xml"/><Relationship Id="rId3" Type="http://schemas.openxmlformats.org/officeDocument/2006/relationships/slideLayout" Target="../slideLayouts/slideLayout2.xml"/><Relationship Id="rId7" Type="http://schemas.openxmlformats.org/officeDocument/2006/relationships/diagramColors" Target="../diagrams/colors29.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QuickStyle" Target="../diagrams/quickStyle29.xml"/><Relationship Id="rId5" Type="http://schemas.openxmlformats.org/officeDocument/2006/relationships/diagramLayout" Target="../diagrams/layout29.xml"/><Relationship Id="rId4" Type="http://schemas.openxmlformats.org/officeDocument/2006/relationships/diagramData" Target="../diagrams/data29.xml"/><Relationship Id="rId9"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30.xml"/><Relationship Id="rId2" Type="http://schemas.openxmlformats.org/officeDocument/2006/relationships/diagramData" Target="../diagrams/data30.xml"/><Relationship Id="rId1" Type="http://schemas.openxmlformats.org/officeDocument/2006/relationships/slideLayout" Target="../slideLayouts/slideLayout2.xml"/><Relationship Id="rId6" Type="http://schemas.microsoft.com/office/2007/relationships/diagramDrawing" Target="../diagrams/drawing30.xml"/><Relationship Id="rId5" Type="http://schemas.openxmlformats.org/officeDocument/2006/relationships/diagramColors" Target="../diagrams/colors30.xml"/><Relationship Id="rId4" Type="http://schemas.openxmlformats.org/officeDocument/2006/relationships/diagramQuickStyle" Target="../diagrams/quickStyle30.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31.xml"/><Relationship Id="rId2" Type="http://schemas.openxmlformats.org/officeDocument/2006/relationships/diagramData" Target="../diagrams/data31.xml"/><Relationship Id="rId1" Type="http://schemas.openxmlformats.org/officeDocument/2006/relationships/slideLayout" Target="../slideLayouts/slideLayout2.xml"/><Relationship Id="rId6" Type="http://schemas.microsoft.com/office/2007/relationships/diagramDrawing" Target="../diagrams/drawing31.xml"/><Relationship Id="rId5" Type="http://schemas.openxmlformats.org/officeDocument/2006/relationships/diagramColors" Target="../diagrams/colors31.xml"/><Relationship Id="rId4" Type="http://schemas.openxmlformats.org/officeDocument/2006/relationships/diagramQuickStyle" Target="../diagrams/quickStyle31.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32.xml"/><Relationship Id="rId2" Type="http://schemas.openxmlformats.org/officeDocument/2006/relationships/diagramData" Target="../diagrams/data32.xml"/><Relationship Id="rId1" Type="http://schemas.openxmlformats.org/officeDocument/2006/relationships/slideLayout" Target="../slideLayouts/slideLayout2.xml"/><Relationship Id="rId6" Type="http://schemas.microsoft.com/office/2007/relationships/diagramDrawing" Target="../diagrams/drawing32.xml"/><Relationship Id="rId5" Type="http://schemas.openxmlformats.org/officeDocument/2006/relationships/diagramColors" Target="../diagrams/colors32.xml"/><Relationship Id="rId4" Type="http://schemas.openxmlformats.org/officeDocument/2006/relationships/diagramQuickStyle" Target="../diagrams/quickStyle32.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33.xml"/><Relationship Id="rId2" Type="http://schemas.openxmlformats.org/officeDocument/2006/relationships/diagramData" Target="../diagrams/data33.xml"/><Relationship Id="rId1" Type="http://schemas.openxmlformats.org/officeDocument/2006/relationships/slideLayout" Target="../slideLayouts/slideLayout2.xml"/><Relationship Id="rId6" Type="http://schemas.microsoft.com/office/2007/relationships/diagramDrawing" Target="../diagrams/drawing33.xml"/><Relationship Id="rId5" Type="http://schemas.openxmlformats.org/officeDocument/2006/relationships/diagramColors" Target="../diagrams/colors33.xml"/><Relationship Id="rId4" Type="http://schemas.openxmlformats.org/officeDocument/2006/relationships/diagramQuickStyle" Target="../diagrams/quickStyle33.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8" Type="http://schemas.microsoft.com/office/2007/relationships/diagramDrawing" Target="../diagrams/drawing34.xml"/><Relationship Id="rId3" Type="http://schemas.openxmlformats.org/officeDocument/2006/relationships/slideLayout" Target="../slideLayouts/slideLayout2.xml"/><Relationship Id="rId7" Type="http://schemas.openxmlformats.org/officeDocument/2006/relationships/diagramColors" Target="../diagrams/colors34.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QuickStyle" Target="../diagrams/quickStyle34.xml"/><Relationship Id="rId5" Type="http://schemas.openxmlformats.org/officeDocument/2006/relationships/diagramLayout" Target="../diagrams/layout34.xml"/><Relationship Id="rId4" Type="http://schemas.openxmlformats.org/officeDocument/2006/relationships/diagramData" Target="../diagrams/data34.xml"/><Relationship Id="rId9" Type="http://schemas.openxmlformats.org/officeDocument/2006/relationships/image" Target="../media/image1.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44.xml.rels><?xml version="1.0" encoding="UTF-8" standalone="yes"?>
<Relationships xmlns="http://schemas.openxmlformats.org/package/2006/relationships"><Relationship Id="rId8" Type="http://schemas.microsoft.com/office/2007/relationships/diagramDrawing" Target="../diagrams/drawing35.xml"/><Relationship Id="rId3" Type="http://schemas.openxmlformats.org/officeDocument/2006/relationships/slideLayout" Target="../slideLayouts/slideLayout2.xml"/><Relationship Id="rId7" Type="http://schemas.openxmlformats.org/officeDocument/2006/relationships/diagramColors" Target="../diagrams/colors35.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diagramQuickStyle" Target="../diagrams/quickStyle35.xml"/><Relationship Id="rId5" Type="http://schemas.openxmlformats.org/officeDocument/2006/relationships/diagramLayout" Target="../diagrams/layout35.xml"/><Relationship Id="rId4" Type="http://schemas.openxmlformats.org/officeDocument/2006/relationships/diagramData" Target="../diagrams/data35.xml"/><Relationship Id="rId9" Type="http://schemas.openxmlformats.org/officeDocument/2006/relationships/image" Target="../media/image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36.xml"/><Relationship Id="rId2" Type="http://schemas.openxmlformats.org/officeDocument/2006/relationships/diagramData" Target="../diagrams/data36.xml"/><Relationship Id="rId1" Type="http://schemas.openxmlformats.org/officeDocument/2006/relationships/slideLayout" Target="../slideLayouts/slideLayout2.xml"/><Relationship Id="rId6" Type="http://schemas.microsoft.com/office/2007/relationships/diagramDrawing" Target="../diagrams/drawing36.xml"/><Relationship Id="rId5" Type="http://schemas.openxmlformats.org/officeDocument/2006/relationships/diagramColors" Target="../diagrams/colors36.xml"/><Relationship Id="rId4" Type="http://schemas.openxmlformats.org/officeDocument/2006/relationships/diagramQuickStyle" Target="../diagrams/quickStyle36.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37.xml"/><Relationship Id="rId2" Type="http://schemas.openxmlformats.org/officeDocument/2006/relationships/diagramData" Target="../diagrams/data37.xml"/><Relationship Id="rId1" Type="http://schemas.openxmlformats.org/officeDocument/2006/relationships/slideLayout" Target="../slideLayouts/slideLayout2.xml"/><Relationship Id="rId6" Type="http://schemas.microsoft.com/office/2007/relationships/diagramDrawing" Target="../diagrams/drawing37.xml"/><Relationship Id="rId5" Type="http://schemas.openxmlformats.org/officeDocument/2006/relationships/diagramColors" Target="../diagrams/colors37.xml"/><Relationship Id="rId4" Type="http://schemas.openxmlformats.org/officeDocument/2006/relationships/diagramQuickStyle" Target="../diagrams/quickStyle37.xml"/></Relationships>
</file>

<file path=ppt/slides/_rels/slide4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image" Target="../media/image6.png"/></Relationships>
</file>

<file path=ppt/slides/_rels/slide4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png"/></Relationships>
</file>

<file path=ppt/slides/_rels/slide5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51.xml.rels><?xml version="1.0" encoding="UTF-8" standalone="yes"?>
<Relationships xmlns="http://schemas.openxmlformats.org/package/2006/relationships"><Relationship Id="rId8" Type="http://schemas.openxmlformats.org/officeDocument/2006/relationships/hyperlink" Target="http://www.cirs-berlin.de/" TargetMode="External"/><Relationship Id="rId3" Type="http://schemas.openxmlformats.org/officeDocument/2006/relationships/hyperlink" Target="http://www.jeder-fehler-zaehlt.de/" TargetMode="External"/><Relationship Id="rId7" Type="http://schemas.openxmlformats.org/officeDocument/2006/relationships/hyperlink" Target="http://www.pasis.de/" TargetMode="External"/><Relationship Id="rId2" Type="http://schemas.openxmlformats.org/officeDocument/2006/relationships/hyperlink" Target="http://www.kh-cirs.de/" TargetMode="External"/><Relationship Id="rId1" Type="http://schemas.openxmlformats.org/officeDocument/2006/relationships/slideLayout" Target="../slideLayouts/slideLayout2.xml"/><Relationship Id="rId6" Type="http://schemas.openxmlformats.org/officeDocument/2006/relationships/hyperlink" Target="http://www.kritische-ereignisse.de/" TargetMode="External"/><Relationship Id="rId5" Type="http://schemas.openxmlformats.org/officeDocument/2006/relationships/hyperlink" Target="http://www.cirs-ains.de/" TargetMode="External"/><Relationship Id="rId10" Type="http://schemas.openxmlformats.org/officeDocument/2006/relationships/hyperlink" Target="http://www.cirs-paediatrie.de/" TargetMode="External"/><Relationship Id="rId4" Type="http://schemas.openxmlformats.org/officeDocument/2006/relationships/hyperlink" Target="http://www.cirsmedical.de/" TargetMode="External"/><Relationship Id="rId9" Type="http://schemas.openxmlformats.org/officeDocument/2006/relationships/hyperlink" Target="http://www.cirs-notfallmedizin.de/" TargetMode="External"/></Relationships>
</file>

<file path=ppt/slides/_rels/slide5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image" Target="../media/image8.png"/></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png"/><Relationship Id="rId4" Type="http://schemas.openxmlformats.org/officeDocument/2006/relationships/image" Target="../media/image9.png"/></Relationships>
</file>

<file path=ppt/slides/_rels/slide55.xml.rels><?xml version="1.0" encoding="UTF-8" standalone="yes"?>
<Relationships xmlns="http://schemas.openxmlformats.org/package/2006/relationships"><Relationship Id="rId8" Type="http://schemas.microsoft.com/office/2007/relationships/diagramDrawing" Target="../diagrams/drawing38.xml"/><Relationship Id="rId3" Type="http://schemas.openxmlformats.org/officeDocument/2006/relationships/slideLayout" Target="../slideLayouts/slideLayout2.xml"/><Relationship Id="rId7" Type="http://schemas.openxmlformats.org/officeDocument/2006/relationships/diagramColors" Target="../diagrams/colors38.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diagramQuickStyle" Target="../diagrams/quickStyle38.xml"/><Relationship Id="rId5" Type="http://schemas.openxmlformats.org/officeDocument/2006/relationships/diagramLayout" Target="../diagrams/layout38.xml"/><Relationship Id="rId4" Type="http://schemas.openxmlformats.org/officeDocument/2006/relationships/diagramData" Target="../diagrams/data38.xml"/><Relationship Id="rId9" Type="http://schemas.openxmlformats.org/officeDocument/2006/relationships/image" Target="../media/image1.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069847" y="1298448"/>
            <a:ext cx="7708393" cy="3255264"/>
          </a:xfrm>
        </p:spPr>
        <p:txBody>
          <a:bodyPr/>
          <a:lstStyle/>
          <a:p>
            <a:r>
              <a:rPr lang="de-DE" dirty="0" smtClean="0"/>
              <a:t>Klinisches Risikomanagement/CIRS</a:t>
            </a:r>
            <a:endParaRPr lang="de-DE" dirty="0"/>
          </a:p>
        </p:txBody>
      </p:sp>
      <p:sp>
        <p:nvSpPr>
          <p:cNvPr id="3" name="Untertitel 2"/>
          <p:cNvSpPr>
            <a:spLocks noGrp="1"/>
          </p:cNvSpPr>
          <p:nvPr>
            <p:ph type="subTitle" idx="1"/>
          </p:nvPr>
        </p:nvSpPr>
        <p:spPr/>
        <p:txBody>
          <a:bodyPr/>
          <a:lstStyle/>
          <a:p>
            <a:r>
              <a:rPr lang="de-DE" smtClean="0"/>
              <a:t>20.4.2022</a:t>
            </a:r>
            <a:endParaRPr lang="de-DE" dirty="0"/>
          </a:p>
          <a:p>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6430777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360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5" name="Inhaltsplatzhalter 4"/>
          <p:cNvSpPr>
            <a:spLocks noGrp="1"/>
          </p:cNvSpPr>
          <p:nvPr>
            <p:ph idx="1"/>
          </p:nvPr>
        </p:nvSpPr>
        <p:spPr>
          <a:xfrm>
            <a:off x="3557847" y="1845734"/>
            <a:ext cx="7467204" cy="4023360"/>
          </a:xfrm>
        </p:spPr>
        <p:txBody>
          <a:bodyPr/>
          <a:lstStyle/>
          <a:p>
            <a:pPr algn="just">
              <a:lnSpc>
                <a:spcPct val="107000"/>
              </a:lnSpc>
              <a:spcAft>
                <a:spcPts val="0"/>
              </a:spcAft>
            </a:pPr>
            <a:endParaRPr lang="de-DE" dirty="0" smtClean="0"/>
          </a:p>
          <a:p>
            <a:pPr algn="just">
              <a:lnSpc>
                <a:spcPct val="107000"/>
              </a:lnSpc>
              <a:spcAft>
                <a:spcPts val="0"/>
              </a:spcAft>
            </a:pPr>
            <a:endParaRPr lang="de-DE" dirty="0"/>
          </a:p>
          <a:p>
            <a:pPr algn="just">
              <a:lnSpc>
                <a:spcPct val="107000"/>
              </a:lnSpc>
              <a:spcAft>
                <a:spcPts val="0"/>
              </a:spcAft>
            </a:pPr>
            <a:endParaRPr lang="de-DE" dirty="0" smtClean="0"/>
          </a:p>
          <a:p>
            <a:pPr algn="just">
              <a:lnSpc>
                <a:spcPct val="107000"/>
              </a:lnSpc>
              <a:spcAft>
                <a:spcPts val="0"/>
              </a:spcAft>
            </a:pPr>
            <a:r>
              <a:rPr lang="de-DE" dirty="0" smtClean="0">
                <a:sym typeface="Wingdings" panose="05000000000000000000" pitchFamily="2" charset="2"/>
              </a:rPr>
              <a:t> </a:t>
            </a:r>
            <a:r>
              <a:rPr lang="de-DE" b="1" dirty="0" smtClean="0"/>
              <a:t>Risikoanalyse</a:t>
            </a:r>
            <a:r>
              <a:rPr lang="de-DE" dirty="0" smtClean="0"/>
              <a:t> </a:t>
            </a:r>
            <a:r>
              <a:rPr lang="de-DE" dirty="0" smtClean="0">
                <a:sym typeface="Wingdings" panose="05000000000000000000" pitchFamily="2" charset="2"/>
              </a:rPr>
              <a:t> </a:t>
            </a:r>
            <a:r>
              <a:rPr lang="de-DE" dirty="0" smtClean="0"/>
              <a:t>Umfasst:</a:t>
            </a:r>
          </a:p>
          <a:p>
            <a:pPr algn="just">
              <a:lnSpc>
                <a:spcPct val="107000"/>
              </a:lnSpc>
              <a:spcAft>
                <a:spcPts val="0"/>
              </a:spcAft>
              <a:buFont typeface="Arial" panose="020B0604020202020204" pitchFamily="34" charset="0"/>
              <a:buChar char="•"/>
            </a:pPr>
            <a:r>
              <a:rPr lang="de-DE" dirty="0" smtClean="0"/>
              <a:t>Beschreibung </a:t>
            </a:r>
            <a:r>
              <a:rPr lang="de-DE" dirty="0"/>
              <a:t>des </a:t>
            </a:r>
            <a:r>
              <a:rPr lang="de-DE" dirty="0" smtClean="0"/>
              <a:t>Risikos</a:t>
            </a:r>
          </a:p>
          <a:p>
            <a:pPr algn="just">
              <a:lnSpc>
                <a:spcPct val="107000"/>
              </a:lnSpc>
              <a:spcAft>
                <a:spcPts val="0"/>
              </a:spcAft>
              <a:buFont typeface="Arial" panose="020B0604020202020204" pitchFamily="34" charset="0"/>
              <a:buChar char="•"/>
            </a:pPr>
            <a:r>
              <a:rPr lang="de-DE" dirty="0" smtClean="0"/>
              <a:t>Verständnis </a:t>
            </a:r>
            <a:r>
              <a:rPr lang="de-DE" dirty="0"/>
              <a:t>für </a:t>
            </a:r>
            <a:r>
              <a:rPr lang="de-DE" dirty="0" smtClean="0"/>
              <a:t>Ursachen</a:t>
            </a:r>
            <a:r>
              <a:rPr lang="de-DE" dirty="0"/>
              <a:t>, Auslöser, Treiber bzw. </a:t>
            </a:r>
            <a:r>
              <a:rPr lang="de-DE" dirty="0" smtClean="0"/>
              <a:t>Eintrittswahrscheinlichkeiten </a:t>
            </a:r>
            <a:r>
              <a:rPr lang="de-DE" dirty="0"/>
              <a:t>und </a:t>
            </a:r>
            <a:r>
              <a:rPr lang="de-DE" dirty="0" smtClean="0"/>
              <a:t>Auswirkungen</a:t>
            </a:r>
          </a:p>
          <a:p>
            <a:pPr algn="just">
              <a:lnSpc>
                <a:spcPct val="107000"/>
              </a:lnSpc>
              <a:spcAft>
                <a:spcPts val="0"/>
              </a:spcAft>
              <a:buFont typeface="Arial" panose="020B0604020202020204" pitchFamily="34" charset="0"/>
              <a:buChar char="•"/>
            </a:pPr>
            <a:r>
              <a:rPr lang="de-DE" dirty="0" smtClean="0"/>
              <a:t>Chancen</a:t>
            </a:r>
            <a:r>
              <a:rPr lang="de-DE" dirty="0"/>
              <a:t>, die damit verbunden sind</a:t>
            </a:r>
            <a:endParaRPr lang="de-DE" dirty="0">
              <a:latin typeface="Times New Roman" panose="02020603050405020304" pitchFamily="18" charset="0"/>
              <a:ea typeface="Times New Roman" panose="02020603050405020304" pitchFamily="18" charset="0"/>
            </a:endParaRPr>
          </a:p>
          <a:p>
            <a:pPr marL="0" indent="0" algn="just">
              <a:lnSpc>
                <a:spcPct val="107000"/>
              </a:lnSpc>
              <a:spcAft>
                <a:spcPts val="0"/>
              </a:spcAft>
              <a:buNone/>
            </a:pPr>
            <a:endParaRPr lang="de-DE" dirty="0" smtClean="0"/>
          </a:p>
        </p:txBody>
      </p:sp>
      <p:graphicFrame>
        <p:nvGraphicFramePr>
          <p:cNvPr id="3" name="Diagramm 2"/>
          <p:cNvGraphicFramePr/>
          <p:nvPr>
            <p:extLst>
              <p:ext uri="{D42A27DB-BD31-4B8C-83A1-F6EECF244321}">
                <p14:modId xmlns:p14="http://schemas.microsoft.com/office/powerpoint/2010/main" val="1931478524"/>
              </p:ext>
            </p:extLst>
          </p:nvPr>
        </p:nvGraphicFramePr>
        <p:xfrm>
          <a:off x="1097280" y="1845734"/>
          <a:ext cx="10058399" cy="1210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m 6"/>
          <p:cNvGraphicFramePr/>
          <p:nvPr>
            <p:extLst>
              <p:ext uri="{D42A27DB-BD31-4B8C-83A1-F6EECF244321}">
                <p14:modId xmlns:p14="http://schemas.microsoft.com/office/powerpoint/2010/main" val="2053360551"/>
              </p:ext>
            </p:extLst>
          </p:nvPr>
        </p:nvGraphicFramePr>
        <p:xfrm>
          <a:off x="3433156" y="1998135"/>
          <a:ext cx="7874923" cy="117732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6" name="Stern mit 5 Zacken 5"/>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66855603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5" name="Inhaltsplatzhalter 4"/>
          <p:cNvSpPr>
            <a:spLocks noGrp="1"/>
          </p:cNvSpPr>
          <p:nvPr>
            <p:ph idx="1"/>
          </p:nvPr>
        </p:nvSpPr>
        <p:spPr>
          <a:xfrm>
            <a:off x="3624348" y="1845734"/>
            <a:ext cx="7374577" cy="4023360"/>
          </a:xfrm>
        </p:spPr>
        <p:txBody>
          <a:bodyPr/>
          <a:lstStyle/>
          <a:p>
            <a:pPr algn="just">
              <a:lnSpc>
                <a:spcPct val="107000"/>
              </a:lnSpc>
              <a:spcAft>
                <a:spcPts val="0"/>
              </a:spcAft>
            </a:pPr>
            <a:endParaRPr lang="de-DE" dirty="0" smtClean="0"/>
          </a:p>
          <a:p>
            <a:pPr algn="just">
              <a:lnSpc>
                <a:spcPct val="107000"/>
              </a:lnSpc>
              <a:spcAft>
                <a:spcPts val="0"/>
              </a:spcAft>
            </a:pPr>
            <a:endParaRPr lang="de-DE" dirty="0"/>
          </a:p>
          <a:p>
            <a:pPr algn="just">
              <a:lnSpc>
                <a:spcPct val="107000"/>
              </a:lnSpc>
              <a:spcAft>
                <a:spcPts val="0"/>
              </a:spcAft>
            </a:pPr>
            <a:endParaRPr lang="de-DE" dirty="0" smtClean="0"/>
          </a:p>
          <a:p>
            <a:pPr marL="0" indent="0" algn="just">
              <a:lnSpc>
                <a:spcPct val="107000"/>
              </a:lnSpc>
              <a:spcAft>
                <a:spcPts val="0"/>
              </a:spcAft>
              <a:buNone/>
            </a:pPr>
            <a:r>
              <a:rPr lang="de-DE" dirty="0" smtClean="0">
                <a:sym typeface="Wingdings" panose="05000000000000000000" pitchFamily="2" charset="2"/>
              </a:rPr>
              <a:t> </a:t>
            </a:r>
            <a:r>
              <a:rPr lang="de-DE" b="1" dirty="0" smtClean="0"/>
              <a:t>Risikobewertung </a:t>
            </a:r>
            <a:r>
              <a:rPr lang="de-DE" b="1" dirty="0" smtClean="0">
                <a:sym typeface="Wingdings" panose="05000000000000000000" pitchFamily="2" charset="2"/>
              </a:rPr>
              <a:t> </a:t>
            </a:r>
            <a:r>
              <a:rPr lang="de-DE" dirty="0"/>
              <a:t>Prozess, welcher Ergebnisse der Risikoanalyse mit Risikokriterien vergleicht, um zu bestimmen, ob Risikohöhe akzeptabel bzw. tolerabel ist</a:t>
            </a:r>
            <a:endParaRPr lang="de-DE" dirty="0">
              <a:latin typeface="Franklin Gothic Book" panose="020B0503020102020204" pitchFamily="34" charset="0"/>
              <a:ea typeface="Calibri" panose="020F0502020204030204" pitchFamily="34" charset="0"/>
              <a:cs typeface="Times New Roman" panose="02020603050405020304" pitchFamily="18" charset="0"/>
            </a:endParaRPr>
          </a:p>
          <a:p>
            <a:pPr marL="0" indent="0" algn="just">
              <a:lnSpc>
                <a:spcPct val="107000"/>
              </a:lnSpc>
              <a:spcAft>
                <a:spcPts val="0"/>
              </a:spcAft>
              <a:buNone/>
            </a:pPr>
            <a:endParaRPr lang="de-DE" b="1" dirty="0">
              <a:latin typeface="Times New Roman" panose="02020603050405020304" pitchFamily="18" charset="0"/>
              <a:ea typeface="Times New Roman" panose="02020603050405020304" pitchFamily="18" charset="0"/>
            </a:endParaRPr>
          </a:p>
        </p:txBody>
      </p:sp>
      <p:graphicFrame>
        <p:nvGraphicFramePr>
          <p:cNvPr id="7" name="Diagramm 6"/>
          <p:cNvGraphicFramePr/>
          <p:nvPr>
            <p:extLst>
              <p:ext uri="{D42A27DB-BD31-4B8C-83A1-F6EECF244321}">
                <p14:modId xmlns:p14="http://schemas.microsoft.com/office/powerpoint/2010/main" val="84676518"/>
              </p:ext>
            </p:extLst>
          </p:nvPr>
        </p:nvGraphicFramePr>
        <p:xfrm>
          <a:off x="3441469" y="1845734"/>
          <a:ext cx="7714210" cy="1210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02721743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5" name="Inhaltsplatzhalter 4"/>
          <p:cNvSpPr>
            <a:spLocks noGrp="1"/>
          </p:cNvSpPr>
          <p:nvPr>
            <p:ph idx="1"/>
          </p:nvPr>
        </p:nvSpPr>
        <p:spPr>
          <a:xfrm>
            <a:off x="3624349" y="1845734"/>
            <a:ext cx="7387640" cy="4023360"/>
          </a:xfrm>
        </p:spPr>
        <p:txBody>
          <a:bodyPr/>
          <a:lstStyle/>
          <a:p>
            <a:pPr algn="just">
              <a:lnSpc>
                <a:spcPct val="107000"/>
              </a:lnSpc>
              <a:spcAft>
                <a:spcPts val="0"/>
              </a:spcAft>
            </a:pPr>
            <a:endParaRPr lang="de-DE" dirty="0" smtClean="0"/>
          </a:p>
          <a:p>
            <a:pPr algn="just">
              <a:lnSpc>
                <a:spcPct val="107000"/>
              </a:lnSpc>
              <a:spcAft>
                <a:spcPts val="0"/>
              </a:spcAft>
            </a:pPr>
            <a:endParaRPr lang="de-DE" dirty="0"/>
          </a:p>
          <a:p>
            <a:pPr algn="just">
              <a:lnSpc>
                <a:spcPct val="107000"/>
              </a:lnSpc>
              <a:spcAft>
                <a:spcPts val="0"/>
              </a:spcAft>
            </a:pPr>
            <a:endParaRPr lang="de-DE" dirty="0" smtClean="0"/>
          </a:p>
          <a:p>
            <a:pPr>
              <a:lnSpc>
                <a:spcPct val="107000"/>
              </a:lnSpc>
              <a:spcAft>
                <a:spcPts val="0"/>
              </a:spcAft>
              <a:buFont typeface="Arial" panose="020B0604020202020204" pitchFamily="34" charset="0"/>
              <a:buChar char="•"/>
            </a:pPr>
            <a:r>
              <a:rPr lang="de-DE" dirty="0"/>
              <a:t>„Bezugspunkte“, zu welchen </a:t>
            </a:r>
            <a:r>
              <a:rPr lang="de-DE" dirty="0" smtClean="0"/>
              <a:t>Bedeutung </a:t>
            </a:r>
            <a:r>
              <a:rPr lang="de-DE" dirty="0"/>
              <a:t>eines Risikos für </a:t>
            </a:r>
            <a:r>
              <a:rPr lang="de-DE" dirty="0" smtClean="0"/>
              <a:t>Organisation oder System </a:t>
            </a:r>
            <a:r>
              <a:rPr lang="de-DE" dirty="0"/>
              <a:t>bewertet </a:t>
            </a:r>
            <a:r>
              <a:rPr lang="de-DE" dirty="0" smtClean="0"/>
              <a:t>wird</a:t>
            </a:r>
          </a:p>
          <a:p>
            <a:pPr>
              <a:lnSpc>
                <a:spcPct val="107000"/>
              </a:lnSpc>
              <a:spcAft>
                <a:spcPts val="0"/>
              </a:spcAft>
              <a:buFont typeface="Arial" panose="020B0604020202020204" pitchFamily="34" charset="0"/>
              <a:buChar char="•"/>
            </a:pPr>
            <a:r>
              <a:rPr lang="de-DE" dirty="0" smtClean="0"/>
              <a:t>Ausdruck der </a:t>
            </a:r>
            <a:r>
              <a:rPr lang="de-DE" dirty="0"/>
              <a:t>Werte, Ziele und Ressourcen der Organisation und </a:t>
            </a:r>
            <a:r>
              <a:rPr lang="de-DE" dirty="0" smtClean="0"/>
              <a:t>umfassen Eintrittswahrscheinlichkeit </a:t>
            </a:r>
            <a:r>
              <a:rPr lang="de-DE" dirty="0"/>
              <a:t>oder -häufigkeit</a:t>
            </a:r>
            <a:endParaRPr lang="de-DE" dirty="0">
              <a:latin typeface="Franklin Gothic Book" panose="020B0503020102020204" pitchFamily="34" charset="0"/>
              <a:ea typeface="Calibri" panose="020F0502020204030204" pitchFamily="34" charset="0"/>
              <a:cs typeface="Times New Roman" panose="02020603050405020304" pitchFamily="18" charset="0"/>
            </a:endParaRPr>
          </a:p>
        </p:txBody>
      </p:sp>
      <p:graphicFrame>
        <p:nvGraphicFramePr>
          <p:cNvPr id="3" name="Diagramm 2"/>
          <p:cNvGraphicFramePr/>
          <p:nvPr>
            <p:extLst>
              <p:ext uri="{D42A27DB-BD31-4B8C-83A1-F6EECF244321}">
                <p14:modId xmlns:p14="http://schemas.microsoft.com/office/powerpoint/2010/main" val="3655729157"/>
              </p:ext>
            </p:extLst>
          </p:nvPr>
        </p:nvGraphicFramePr>
        <p:xfrm>
          <a:off x="3441469" y="1845734"/>
          <a:ext cx="7714210" cy="1210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80485667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5" name="Inhaltsplatzhalter 4"/>
          <p:cNvSpPr>
            <a:spLocks noGrp="1"/>
          </p:cNvSpPr>
          <p:nvPr>
            <p:ph idx="1"/>
          </p:nvPr>
        </p:nvSpPr>
        <p:spPr>
          <a:xfrm>
            <a:off x="1097280" y="1845734"/>
            <a:ext cx="9731829" cy="4023360"/>
          </a:xfrm>
        </p:spPr>
        <p:txBody>
          <a:bodyPr/>
          <a:lstStyle/>
          <a:p>
            <a:endParaRPr lang="de-DE" dirty="0"/>
          </a:p>
        </p:txBody>
      </p:sp>
      <p:graphicFrame>
        <p:nvGraphicFramePr>
          <p:cNvPr id="3" name="Diagramm 2"/>
          <p:cNvGraphicFramePr/>
          <p:nvPr>
            <p:extLst>
              <p:ext uri="{D42A27DB-BD31-4B8C-83A1-F6EECF244321}">
                <p14:modId xmlns:p14="http://schemas.microsoft.com/office/powerpoint/2010/main" val="2910558391"/>
              </p:ext>
            </p:extLst>
          </p:nvPr>
        </p:nvGraphicFramePr>
        <p:xfrm>
          <a:off x="3499658" y="1845734"/>
          <a:ext cx="7656022" cy="307540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834342" y="1636222"/>
            <a:ext cx="609600" cy="609600"/>
          </a:xfrm>
          <a:prstGeom prst="rect">
            <a:avLst/>
          </a:prstGeom>
        </p:spPr>
      </p:pic>
      <p:sp>
        <p:nvSpPr>
          <p:cNvPr id="6" name="Stern mit 5 Zacken 5"/>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30415864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54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5" name="Inhaltsplatzhalter 4"/>
          <p:cNvSpPr>
            <a:spLocks noGrp="1"/>
          </p:cNvSpPr>
          <p:nvPr>
            <p:ph idx="1"/>
          </p:nvPr>
        </p:nvSpPr>
        <p:spPr>
          <a:xfrm>
            <a:off x="3599411" y="1845734"/>
            <a:ext cx="6981504" cy="4023360"/>
          </a:xfrm>
        </p:spPr>
        <p:txBody>
          <a:bodyPr/>
          <a:lstStyle/>
          <a:p>
            <a:pPr algn="just">
              <a:lnSpc>
                <a:spcPct val="107000"/>
              </a:lnSpc>
              <a:spcAft>
                <a:spcPts val="0"/>
              </a:spcAft>
            </a:pPr>
            <a:endParaRPr lang="de-DE" dirty="0" smtClean="0"/>
          </a:p>
          <a:p>
            <a:pPr algn="just">
              <a:lnSpc>
                <a:spcPct val="107000"/>
              </a:lnSpc>
              <a:spcAft>
                <a:spcPts val="0"/>
              </a:spcAft>
            </a:pPr>
            <a:endParaRPr lang="de-DE" dirty="0"/>
          </a:p>
          <a:p>
            <a:pPr algn="just">
              <a:lnSpc>
                <a:spcPct val="107000"/>
              </a:lnSpc>
              <a:spcAft>
                <a:spcPts val="0"/>
              </a:spcAft>
            </a:pPr>
            <a:endParaRPr lang="de-DE" dirty="0" smtClean="0"/>
          </a:p>
          <a:p>
            <a:pPr algn="just">
              <a:lnSpc>
                <a:spcPct val="107000"/>
              </a:lnSpc>
              <a:spcAft>
                <a:spcPts val="0"/>
              </a:spcAft>
              <a:buFont typeface="Wingdings" panose="05000000000000000000" pitchFamily="2" charset="2"/>
              <a:buChar char="à"/>
            </a:pPr>
            <a:r>
              <a:rPr lang="de-DE" dirty="0" smtClean="0">
                <a:sym typeface="Wingdings" panose="05000000000000000000" pitchFamily="2" charset="2"/>
              </a:rPr>
              <a:t>R</a:t>
            </a:r>
            <a:r>
              <a:rPr lang="de-DE" dirty="0" smtClean="0"/>
              <a:t>eaktiv </a:t>
            </a:r>
            <a:r>
              <a:rPr lang="de-DE" dirty="0"/>
              <a:t>oder </a:t>
            </a:r>
            <a:r>
              <a:rPr lang="de-DE" dirty="0" smtClean="0"/>
              <a:t>präventiv</a:t>
            </a:r>
          </a:p>
          <a:p>
            <a:pPr algn="just">
              <a:lnSpc>
                <a:spcPct val="107000"/>
              </a:lnSpc>
              <a:spcAft>
                <a:spcPts val="0"/>
              </a:spcAft>
              <a:buFont typeface="Arial" panose="020B0604020202020204" pitchFamily="34" charset="0"/>
              <a:buChar char="•"/>
            </a:pPr>
            <a:r>
              <a:rPr lang="de-DE" dirty="0" smtClean="0"/>
              <a:t>Reaktiv </a:t>
            </a:r>
            <a:r>
              <a:rPr lang="de-DE" dirty="0"/>
              <a:t>= Bearbeitung von aufgetretenen Abweichungen (z.B. Schadensfall-Analysen oder </a:t>
            </a:r>
            <a:r>
              <a:rPr lang="de-DE" dirty="0" smtClean="0"/>
              <a:t>CIRS)</a:t>
            </a:r>
          </a:p>
          <a:p>
            <a:pPr algn="just">
              <a:lnSpc>
                <a:spcPct val="107000"/>
              </a:lnSpc>
              <a:spcAft>
                <a:spcPts val="0"/>
              </a:spcAft>
              <a:buFont typeface="Arial" panose="020B0604020202020204" pitchFamily="34" charset="0"/>
              <a:buChar char="•"/>
            </a:pPr>
            <a:r>
              <a:rPr lang="de-DE" dirty="0" smtClean="0"/>
              <a:t>Präventiv  </a:t>
            </a:r>
            <a:r>
              <a:rPr lang="de-DE" dirty="0"/>
              <a:t>= Risiken vor Eintritt des Schadens zu identifizieren (z. B. Szenario-Analysen oder Prozessanalysen)</a:t>
            </a:r>
            <a:endParaRPr lang="de-DE" dirty="0">
              <a:latin typeface="Franklin Gothic Book" panose="020B0503020102020204" pitchFamily="34" charset="0"/>
              <a:ea typeface="Calibri" panose="020F0502020204030204" pitchFamily="34" charset="0"/>
              <a:cs typeface="Times New Roman" panose="02020603050405020304" pitchFamily="18" charset="0"/>
            </a:endParaRPr>
          </a:p>
        </p:txBody>
      </p:sp>
      <p:graphicFrame>
        <p:nvGraphicFramePr>
          <p:cNvPr id="3" name="Diagramm 2"/>
          <p:cNvGraphicFramePr/>
          <p:nvPr>
            <p:extLst>
              <p:ext uri="{D42A27DB-BD31-4B8C-83A1-F6EECF244321}">
                <p14:modId xmlns:p14="http://schemas.microsoft.com/office/powerpoint/2010/main" val="2048925493"/>
              </p:ext>
            </p:extLst>
          </p:nvPr>
        </p:nvGraphicFramePr>
        <p:xfrm>
          <a:off x="3483032" y="1845734"/>
          <a:ext cx="7346077" cy="103878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6" name="Stern mit 5 Zacken 5"/>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200102" y="1686098"/>
            <a:ext cx="609600" cy="609600"/>
          </a:xfrm>
          <a:prstGeom prst="rect">
            <a:avLst/>
          </a:prstGeom>
        </p:spPr>
      </p:pic>
    </p:spTree>
    <p:extLst>
      <p:ext uri="{BB962C8B-B14F-4D97-AF65-F5344CB8AC3E}">
        <p14:creationId xmlns:p14="http://schemas.microsoft.com/office/powerpoint/2010/main" val="385471637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40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5" name="Inhaltsplatzhalter 4"/>
          <p:cNvSpPr>
            <a:spLocks noGrp="1"/>
          </p:cNvSpPr>
          <p:nvPr>
            <p:ph idx="1"/>
          </p:nvPr>
        </p:nvSpPr>
        <p:spPr>
          <a:xfrm>
            <a:off x="3674225" y="1845734"/>
            <a:ext cx="6945878" cy="4023360"/>
          </a:xfrm>
        </p:spPr>
        <p:txBody>
          <a:bodyPr>
            <a:normAutofit lnSpcReduction="10000"/>
          </a:bodyPr>
          <a:lstStyle/>
          <a:p>
            <a:endParaRPr lang="de-DE" dirty="0" smtClean="0"/>
          </a:p>
          <a:p>
            <a:endParaRPr lang="de-DE" dirty="0"/>
          </a:p>
          <a:p>
            <a:endParaRPr lang="de-DE" dirty="0" smtClean="0"/>
          </a:p>
          <a:p>
            <a:r>
              <a:rPr lang="de-DE" dirty="0" smtClean="0"/>
              <a:t>Vorgehensweise </a:t>
            </a:r>
            <a:r>
              <a:rPr lang="de-DE" dirty="0"/>
              <a:t>bei der </a:t>
            </a:r>
            <a:r>
              <a:rPr lang="de-DE" dirty="0" smtClean="0"/>
              <a:t>ganze Organisation/System betrachtet wird = Vogelperspektive</a:t>
            </a:r>
          </a:p>
          <a:p>
            <a:pPr marL="0" indent="0" fontAlgn="t">
              <a:buNone/>
            </a:pPr>
            <a:endParaRPr lang="de-DE" dirty="0" smtClean="0"/>
          </a:p>
          <a:p>
            <a:pPr marL="0" indent="0" fontAlgn="t">
              <a:buNone/>
            </a:pPr>
            <a:endParaRPr lang="de-DE" dirty="0"/>
          </a:p>
          <a:p>
            <a:pPr marL="0" indent="0" fontAlgn="t">
              <a:buNone/>
            </a:pPr>
            <a:endParaRPr lang="de-DE" dirty="0"/>
          </a:p>
          <a:p>
            <a:pPr fontAlgn="t"/>
            <a:r>
              <a:rPr lang="de-DE" dirty="0"/>
              <a:t>Vorgehensweise bei der </a:t>
            </a:r>
            <a:r>
              <a:rPr lang="de-DE" dirty="0" smtClean="0"/>
              <a:t>Fragen </a:t>
            </a:r>
            <a:r>
              <a:rPr lang="de-DE" dirty="0"/>
              <a:t>von technischen und organisatorischen Risikodetails auf </a:t>
            </a:r>
            <a:r>
              <a:rPr lang="de-DE" dirty="0" smtClean="0"/>
              <a:t>Ebene </a:t>
            </a:r>
            <a:r>
              <a:rPr lang="de-DE" dirty="0"/>
              <a:t>der Leistungsprozesse betrachtet </a:t>
            </a:r>
            <a:r>
              <a:rPr lang="de-DE" dirty="0" smtClean="0"/>
              <a:t>wird = Froschperspektive</a:t>
            </a:r>
            <a:endParaRPr lang="de-DE" dirty="0"/>
          </a:p>
          <a:p>
            <a:endParaRPr lang="de-DE" dirty="0">
              <a:latin typeface="Franklin Gothic Book" panose="020B0503020102020204" pitchFamily="34" charset="0"/>
              <a:ea typeface="Calibri" panose="020F0502020204030204" pitchFamily="34" charset="0"/>
              <a:cs typeface="Times New Roman" panose="02020603050405020304" pitchFamily="18" charset="0"/>
            </a:endParaRPr>
          </a:p>
          <a:p>
            <a:endParaRPr lang="de-DE" dirty="0"/>
          </a:p>
        </p:txBody>
      </p:sp>
      <p:graphicFrame>
        <p:nvGraphicFramePr>
          <p:cNvPr id="3" name="Diagramm 2"/>
          <p:cNvGraphicFramePr/>
          <p:nvPr>
            <p:extLst>
              <p:ext uri="{D42A27DB-BD31-4B8C-83A1-F6EECF244321}">
                <p14:modId xmlns:p14="http://schemas.microsoft.com/office/powerpoint/2010/main" val="1346118035"/>
              </p:ext>
            </p:extLst>
          </p:nvPr>
        </p:nvGraphicFramePr>
        <p:xfrm>
          <a:off x="3466406" y="1845735"/>
          <a:ext cx="7362703" cy="10387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9" name="Diagramm 8"/>
          <p:cNvGraphicFramePr/>
          <p:nvPr>
            <p:extLst>
              <p:ext uri="{D42A27DB-BD31-4B8C-83A1-F6EECF244321}">
                <p14:modId xmlns:p14="http://schemas.microsoft.com/office/powerpoint/2010/main" val="1266402871"/>
              </p:ext>
            </p:extLst>
          </p:nvPr>
        </p:nvGraphicFramePr>
        <p:xfrm>
          <a:off x="3466406" y="3416840"/>
          <a:ext cx="7362703" cy="115516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6" name="Stern mit 5 Zacken 5"/>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65174355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graphicFrame>
        <p:nvGraphicFramePr>
          <p:cNvPr id="6" name="Diagramm 5"/>
          <p:cNvGraphicFramePr/>
          <p:nvPr>
            <p:extLst>
              <p:ext uri="{D42A27DB-BD31-4B8C-83A1-F6EECF244321}">
                <p14:modId xmlns:p14="http://schemas.microsoft.com/office/powerpoint/2010/main" val="642338737"/>
              </p:ext>
            </p:extLst>
          </p:nvPr>
        </p:nvGraphicFramePr>
        <p:xfrm>
          <a:off x="3536604" y="1471352"/>
          <a:ext cx="8300720" cy="440097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Stern mit 5 Zacken 3"/>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258291" y="1785851"/>
            <a:ext cx="609600" cy="609600"/>
          </a:xfrm>
          <a:prstGeom prst="rect">
            <a:avLst/>
          </a:prstGeom>
        </p:spPr>
      </p:pic>
    </p:spTree>
    <p:extLst>
      <p:ext uri="{BB962C8B-B14F-4D97-AF65-F5344CB8AC3E}">
        <p14:creationId xmlns:p14="http://schemas.microsoft.com/office/powerpoint/2010/main" val="39128679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62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3" name="Inhaltsplatzhalter 2"/>
          <p:cNvSpPr>
            <a:spLocks noGrp="1"/>
          </p:cNvSpPr>
          <p:nvPr>
            <p:ph idx="1"/>
          </p:nvPr>
        </p:nvSpPr>
        <p:spPr>
          <a:xfrm>
            <a:off x="3607724" y="1845734"/>
            <a:ext cx="7547956" cy="4372186"/>
          </a:xfrm>
        </p:spPr>
        <p:txBody>
          <a:bodyPr>
            <a:normAutofit fontScale="85000" lnSpcReduction="20000"/>
          </a:bodyPr>
          <a:lstStyle/>
          <a:p>
            <a:pPr algn="just">
              <a:lnSpc>
                <a:spcPct val="107000"/>
              </a:lnSpc>
              <a:spcAft>
                <a:spcPts val="0"/>
              </a:spcAft>
            </a:pPr>
            <a:endParaRPr lang="de-DE" dirty="0" smtClean="0"/>
          </a:p>
          <a:p>
            <a:pPr algn="just">
              <a:lnSpc>
                <a:spcPct val="107000"/>
              </a:lnSpc>
              <a:spcAft>
                <a:spcPts val="0"/>
              </a:spcAft>
            </a:pPr>
            <a:endParaRPr lang="de-DE" dirty="0"/>
          </a:p>
          <a:p>
            <a:pPr algn="just">
              <a:lnSpc>
                <a:spcPct val="107000"/>
              </a:lnSpc>
              <a:spcAft>
                <a:spcPts val="0"/>
              </a:spcAft>
            </a:pPr>
            <a:endParaRPr lang="de-DE" dirty="0" smtClean="0"/>
          </a:p>
          <a:p>
            <a:pPr algn="just">
              <a:lnSpc>
                <a:spcPct val="107000"/>
              </a:lnSpc>
              <a:spcAft>
                <a:spcPts val="0"/>
              </a:spcAft>
            </a:pPr>
            <a:r>
              <a:rPr lang="de-DE" sz="2400" dirty="0" smtClean="0">
                <a:sym typeface="Wingdings" panose="05000000000000000000" pitchFamily="2" charset="2"/>
              </a:rPr>
              <a:t> </a:t>
            </a:r>
            <a:r>
              <a:rPr lang="de-DE" sz="2400" dirty="0" smtClean="0"/>
              <a:t>Auswahl </a:t>
            </a:r>
            <a:r>
              <a:rPr lang="de-DE" sz="2400" dirty="0"/>
              <a:t>und Umsetzung von Maßnahmen um </a:t>
            </a:r>
            <a:r>
              <a:rPr lang="de-DE" sz="2400" dirty="0" smtClean="0"/>
              <a:t>Risiko </a:t>
            </a:r>
            <a:r>
              <a:rPr lang="de-DE" sz="2400" dirty="0"/>
              <a:t>zu </a:t>
            </a:r>
            <a:r>
              <a:rPr lang="de-DE" sz="2400" dirty="0" smtClean="0"/>
              <a:t>verändern: </a:t>
            </a:r>
            <a:endParaRPr lang="de-DE" sz="2400" dirty="0"/>
          </a:p>
          <a:p>
            <a:pPr lvl="0">
              <a:spcAft>
                <a:spcPts val="0"/>
              </a:spcAft>
              <a:buFont typeface="Arial" panose="020B0604020202020204" pitchFamily="34" charset="0"/>
              <a:buChar char="•"/>
            </a:pPr>
            <a:r>
              <a:rPr lang="de-DE" sz="2400" dirty="0" smtClean="0"/>
              <a:t>Risikovermeidung</a:t>
            </a:r>
          </a:p>
          <a:p>
            <a:pPr lvl="0">
              <a:spcAft>
                <a:spcPts val="0"/>
              </a:spcAft>
              <a:buFont typeface="Arial" panose="020B0604020202020204" pitchFamily="34" charset="0"/>
              <a:buChar char="•"/>
            </a:pPr>
            <a:r>
              <a:rPr lang="de-DE" sz="2400" dirty="0" smtClean="0"/>
              <a:t>Verminderung </a:t>
            </a:r>
            <a:r>
              <a:rPr lang="de-DE" sz="2400" dirty="0"/>
              <a:t>der </a:t>
            </a:r>
            <a:r>
              <a:rPr lang="de-DE" sz="2400" dirty="0" smtClean="0"/>
              <a:t>Eintrittswahrscheinlichkeit</a:t>
            </a:r>
          </a:p>
          <a:p>
            <a:pPr lvl="0">
              <a:spcAft>
                <a:spcPts val="0"/>
              </a:spcAft>
              <a:buFont typeface="Arial" panose="020B0604020202020204" pitchFamily="34" charset="0"/>
              <a:buChar char="•"/>
            </a:pPr>
            <a:r>
              <a:rPr lang="de-DE" sz="2400" dirty="0" smtClean="0"/>
              <a:t>Verminderung </a:t>
            </a:r>
            <a:r>
              <a:rPr lang="de-DE" sz="2400" dirty="0"/>
              <a:t>der </a:t>
            </a:r>
            <a:r>
              <a:rPr lang="de-DE" sz="2400" dirty="0" smtClean="0"/>
              <a:t>Auswirkungen</a:t>
            </a:r>
          </a:p>
          <a:p>
            <a:pPr lvl="0">
              <a:spcAft>
                <a:spcPts val="0"/>
              </a:spcAft>
              <a:buFont typeface="Arial" panose="020B0604020202020204" pitchFamily="34" charset="0"/>
              <a:buChar char="•"/>
            </a:pPr>
            <a:r>
              <a:rPr lang="de-DE" sz="2400" dirty="0" smtClean="0"/>
              <a:t>Risikodiversifikation</a:t>
            </a:r>
          </a:p>
          <a:p>
            <a:pPr lvl="0">
              <a:spcAft>
                <a:spcPts val="0"/>
              </a:spcAft>
              <a:buFont typeface="Arial" panose="020B0604020202020204" pitchFamily="34" charset="0"/>
              <a:buChar char="•"/>
            </a:pPr>
            <a:r>
              <a:rPr lang="de-DE" sz="2400" dirty="0" smtClean="0"/>
              <a:t>Risikofinanzierung </a:t>
            </a:r>
            <a:r>
              <a:rPr lang="de-DE" sz="2400" dirty="0"/>
              <a:t>(z. B. </a:t>
            </a:r>
            <a:r>
              <a:rPr lang="de-DE" sz="2400" dirty="0" smtClean="0"/>
              <a:t>Versicherung)</a:t>
            </a:r>
          </a:p>
          <a:p>
            <a:pPr lvl="0">
              <a:spcAft>
                <a:spcPts val="0"/>
              </a:spcAft>
              <a:buFont typeface="Arial" panose="020B0604020202020204" pitchFamily="34" charset="0"/>
              <a:buChar char="•"/>
            </a:pPr>
            <a:r>
              <a:rPr lang="de-DE" sz="2400" dirty="0" smtClean="0"/>
              <a:t>Risikoteilung </a:t>
            </a:r>
            <a:r>
              <a:rPr lang="de-DE" sz="2400" dirty="0"/>
              <a:t>(z. B. Vertrag)</a:t>
            </a:r>
          </a:p>
          <a:p>
            <a:pPr algn="just">
              <a:lnSpc>
                <a:spcPct val="107000"/>
              </a:lnSpc>
              <a:spcAft>
                <a:spcPts val="0"/>
              </a:spcAft>
            </a:pPr>
            <a:r>
              <a:rPr lang="de-DE" sz="2400" dirty="0" smtClean="0">
                <a:sym typeface="Wingdings" panose="05000000000000000000" pitchFamily="2" charset="2"/>
              </a:rPr>
              <a:t> Folge: </a:t>
            </a:r>
            <a:r>
              <a:rPr lang="de-DE" sz="2400" dirty="0" smtClean="0"/>
              <a:t>Maßnahmenplan</a:t>
            </a:r>
            <a:endParaRPr lang="de-DE" sz="2400" dirty="0"/>
          </a:p>
        </p:txBody>
      </p:sp>
      <p:graphicFrame>
        <p:nvGraphicFramePr>
          <p:cNvPr id="6" name="Diagramm 5"/>
          <p:cNvGraphicFramePr/>
          <p:nvPr>
            <p:extLst>
              <p:ext uri="{D42A27DB-BD31-4B8C-83A1-F6EECF244321}">
                <p14:modId xmlns:p14="http://schemas.microsoft.com/office/powerpoint/2010/main" val="3608485723"/>
              </p:ext>
            </p:extLst>
          </p:nvPr>
        </p:nvGraphicFramePr>
        <p:xfrm>
          <a:off x="3449782" y="1720736"/>
          <a:ext cx="7705898" cy="10877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tern mit 5 Zacken 4"/>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8432129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3" name="Inhaltsplatzhalter 2"/>
          <p:cNvSpPr>
            <a:spLocks noGrp="1"/>
          </p:cNvSpPr>
          <p:nvPr>
            <p:ph idx="1"/>
          </p:nvPr>
        </p:nvSpPr>
        <p:spPr/>
        <p:txBody>
          <a:bodyPr>
            <a:normAutofit fontScale="92500" lnSpcReduction="20000"/>
          </a:bodyPr>
          <a:lstStyle/>
          <a:p>
            <a:pPr algn="just">
              <a:lnSpc>
                <a:spcPct val="107000"/>
              </a:lnSpc>
              <a:spcAft>
                <a:spcPts val="0"/>
              </a:spcAft>
            </a:pPr>
            <a:endParaRPr lang="de-DE" dirty="0" smtClean="0"/>
          </a:p>
          <a:p>
            <a:pPr marL="0" indent="0" algn="just">
              <a:lnSpc>
                <a:spcPct val="107000"/>
              </a:lnSpc>
              <a:spcAft>
                <a:spcPts val="0"/>
              </a:spcAft>
              <a:buNone/>
            </a:pPr>
            <a:endParaRPr lang="de-DE" dirty="0"/>
          </a:p>
          <a:p>
            <a:pPr marL="0" indent="0" algn="just">
              <a:lnSpc>
                <a:spcPct val="107000"/>
              </a:lnSpc>
              <a:spcAft>
                <a:spcPts val="0"/>
              </a:spcAft>
              <a:buNone/>
            </a:pPr>
            <a:endParaRPr lang="de-DE" dirty="0" smtClean="0"/>
          </a:p>
          <a:p>
            <a:pPr marL="0" indent="0" algn="just">
              <a:lnSpc>
                <a:spcPct val="107000"/>
              </a:lnSpc>
              <a:spcAft>
                <a:spcPts val="0"/>
              </a:spcAft>
              <a:buNone/>
            </a:pPr>
            <a:endParaRPr lang="de-DE" dirty="0"/>
          </a:p>
          <a:p>
            <a:pPr marL="0" indent="0" algn="just">
              <a:lnSpc>
                <a:spcPct val="107000"/>
              </a:lnSpc>
              <a:spcAft>
                <a:spcPts val="0"/>
              </a:spcAft>
              <a:buNone/>
            </a:pPr>
            <a:endParaRPr lang="de-DE" dirty="0" smtClean="0"/>
          </a:p>
          <a:p>
            <a:pPr marL="0" indent="0" algn="just">
              <a:lnSpc>
                <a:spcPct val="107000"/>
              </a:lnSpc>
              <a:spcAft>
                <a:spcPts val="0"/>
              </a:spcAft>
              <a:buNone/>
            </a:pPr>
            <a:endParaRPr lang="de-DE" dirty="0"/>
          </a:p>
          <a:p>
            <a:pPr marL="0" indent="0" algn="just">
              <a:lnSpc>
                <a:spcPct val="107000"/>
              </a:lnSpc>
              <a:spcAft>
                <a:spcPts val="0"/>
              </a:spcAft>
              <a:buNone/>
            </a:pPr>
            <a:r>
              <a:rPr lang="de-DE" dirty="0" smtClean="0">
                <a:sym typeface="Wingdings" panose="05000000000000000000" pitchFamily="2" charset="2"/>
              </a:rPr>
              <a:t> </a:t>
            </a:r>
            <a:r>
              <a:rPr lang="de-DE" dirty="0" smtClean="0"/>
              <a:t> </a:t>
            </a:r>
            <a:r>
              <a:rPr lang="de-DE" dirty="0"/>
              <a:t>Sollte mindestens folgende Informationen enthalten:</a:t>
            </a:r>
          </a:p>
          <a:p>
            <a:pPr lvl="0">
              <a:spcAft>
                <a:spcPts val="0"/>
              </a:spcAft>
              <a:buFont typeface="Arial" panose="020B0604020202020204" pitchFamily="34" charset="0"/>
              <a:buChar char="•"/>
            </a:pPr>
            <a:r>
              <a:rPr lang="de-DE" dirty="0"/>
              <a:t>Erwarteter erzielbarer </a:t>
            </a:r>
            <a:r>
              <a:rPr lang="de-DE" dirty="0" smtClean="0"/>
              <a:t>Nutzen</a:t>
            </a:r>
          </a:p>
          <a:p>
            <a:pPr lvl="0">
              <a:spcAft>
                <a:spcPts val="0"/>
              </a:spcAft>
              <a:buFont typeface="Arial" panose="020B0604020202020204" pitchFamily="34" charset="0"/>
              <a:buChar char="•"/>
            </a:pPr>
            <a:r>
              <a:rPr lang="de-DE" dirty="0" smtClean="0"/>
              <a:t>Leistungsmessung </a:t>
            </a:r>
            <a:r>
              <a:rPr lang="de-DE" dirty="0"/>
              <a:t>und </a:t>
            </a:r>
            <a:r>
              <a:rPr lang="de-DE" dirty="0" smtClean="0"/>
              <a:t>Einschränkung</a:t>
            </a:r>
          </a:p>
          <a:p>
            <a:pPr lvl="0">
              <a:spcAft>
                <a:spcPts val="0"/>
              </a:spcAft>
              <a:buFont typeface="Arial" panose="020B0604020202020204" pitchFamily="34" charset="0"/>
              <a:buChar char="•"/>
            </a:pPr>
            <a:r>
              <a:rPr lang="de-DE" dirty="0" smtClean="0"/>
              <a:t>Angaben </a:t>
            </a:r>
            <a:r>
              <a:rPr lang="de-DE" dirty="0"/>
              <a:t>zu Verantwortlichkeiten für die Freigabe und für die Umsetzung der </a:t>
            </a:r>
            <a:r>
              <a:rPr lang="de-DE" dirty="0" smtClean="0"/>
              <a:t>Maßnahmenpläne</a:t>
            </a:r>
          </a:p>
          <a:p>
            <a:pPr lvl="0">
              <a:spcAft>
                <a:spcPts val="0"/>
              </a:spcAft>
              <a:buFont typeface="Arial" panose="020B0604020202020204" pitchFamily="34" charset="0"/>
              <a:buChar char="•"/>
            </a:pPr>
            <a:r>
              <a:rPr lang="de-DE" dirty="0" smtClean="0"/>
              <a:t>Vorgeschlagene Aktionen</a:t>
            </a:r>
          </a:p>
          <a:p>
            <a:pPr lvl="0">
              <a:spcAft>
                <a:spcPts val="0"/>
              </a:spcAft>
              <a:buFont typeface="Arial" panose="020B0604020202020204" pitchFamily="34" charset="0"/>
              <a:buChar char="•"/>
            </a:pPr>
            <a:r>
              <a:rPr lang="de-DE" dirty="0" smtClean="0"/>
              <a:t>Anforderungen </a:t>
            </a:r>
            <a:r>
              <a:rPr lang="de-DE" dirty="0"/>
              <a:t>an die Berichterstattung und </a:t>
            </a:r>
            <a:r>
              <a:rPr lang="de-DE" dirty="0" smtClean="0"/>
              <a:t>Risikoüberwachung</a:t>
            </a:r>
          </a:p>
          <a:p>
            <a:pPr lvl="0">
              <a:spcAft>
                <a:spcPts val="0"/>
              </a:spcAft>
              <a:buFont typeface="Arial" panose="020B0604020202020204" pitchFamily="34" charset="0"/>
              <a:buChar char="•"/>
            </a:pPr>
            <a:r>
              <a:rPr lang="de-DE" dirty="0" smtClean="0"/>
              <a:t>Zeit </a:t>
            </a:r>
            <a:r>
              <a:rPr lang="de-DE" dirty="0"/>
              <a:t>und Umsetzplan</a:t>
            </a:r>
            <a:endParaRPr lang="de-DE" dirty="0">
              <a:latin typeface="Times New Roman" panose="02020603050405020304" pitchFamily="18" charset="0"/>
              <a:ea typeface="Times New Roman" panose="02020603050405020304" pitchFamily="18" charset="0"/>
            </a:endParaRPr>
          </a:p>
          <a:p>
            <a:endParaRPr lang="de-DE" dirty="0" smtClean="0"/>
          </a:p>
          <a:p>
            <a:endParaRPr lang="de-DE" dirty="0"/>
          </a:p>
          <a:p>
            <a:endParaRPr lang="de-DE" dirty="0"/>
          </a:p>
        </p:txBody>
      </p:sp>
      <p:graphicFrame>
        <p:nvGraphicFramePr>
          <p:cNvPr id="6" name="Diagramm 5"/>
          <p:cNvGraphicFramePr/>
          <p:nvPr>
            <p:extLst>
              <p:ext uri="{D42A27DB-BD31-4B8C-83A1-F6EECF244321}">
                <p14:modId xmlns:p14="http://schemas.microsoft.com/office/powerpoint/2010/main" val="223333584"/>
              </p:ext>
            </p:extLst>
          </p:nvPr>
        </p:nvGraphicFramePr>
        <p:xfrm>
          <a:off x="3499658" y="1737361"/>
          <a:ext cx="7656022" cy="11471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tern mit 5 Zacken 4"/>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3468482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3" name="Inhaltsplatzhalter 2"/>
          <p:cNvSpPr>
            <a:spLocks noGrp="1"/>
          </p:cNvSpPr>
          <p:nvPr>
            <p:ph idx="1"/>
          </p:nvPr>
        </p:nvSpPr>
        <p:spPr>
          <a:xfrm>
            <a:off x="3549535" y="1845733"/>
            <a:ext cx="8507482" cy="4646507"/>
          </a:xfrm>
        </p:spPr>
        <p:txBody>
          <a:bodyPr>
            <a:normAutofit fontScale="92500" lnSpcReduction="20000"/>
          </a:bodyPr>
          <a:lstStyle/>
          <a:p>
            <a:endParaRPr lang="de-DE" dirty="0" smtClean="0"/>
          </a:p>
          <a:p>
            <a:endParaRPr lang="de-DE" dirty="0"/>
          </a:p>
          <a:p>
            <a:pPr marL="0" indent="0">
              <a:buNone/>
            </a:pPr>
            <a:r>
              <a:rPr lang="de-DE" sz="2200" dirty="0" smtClean="0">
                <a:sym typeface="Wingdings" panose="05000000000000000000" pitchFamily="2" charset="2"/>
              </a:rPr>
              <a:t> </a:t>
            </a:r>
            <a:r>
              <a:rPr lang="de-DE" sz="2200" dirty="0" smtClean="0"/>
              <a:t>Person </a:t>
            </a:r>
            <a:r>
              <a:rPr lang="de-DE" sz="2200" dirty="0"/>
              <a:t>mit </a:t>
            </a:r>
            <a:r>
              <a:rPr lang="de-DE" sz="2200" dirty="0" smtClean="0"/>
              <a:t>Entscheidungskompetenz/Verantwortung</a:t>
            </a:r>
            <a:r>
              <a:rPr lang="de-DE" sz="2200" dirty="0"/>
              <a:t>, hinsichtlich </a:t>
            </a:r>
            <a:r>
              <a:rPr lang="de-DE" sz="2200" dirty="0" smtClean="0"/>
              <a:t>Risiko zu handeln (kann verändern)</a:t>
            </a:r>
            <a:endParaRPr lang="de-DE" sz="2200" dirty="0">
              <a:ea typeface="Calibri" panose="020F0502020204030204" pitchFamily="34" charset="0"/>
              <a:cs typeface="Times New Roman" panose="02020603050405020304" pitchFamily="18" charset="0"/>
            </a:endParaRPr>
          </a:p>
          <a:p>
            <a:endParaRPr lang="de-DE" sz="2200" dirty="0" smtClean="0"/>
          </a:p>
          <a:p>
            <a:endParaRPr lang="de-DE" sz="2200" dirty="0" smtClean="0"/>
          </a:p>
          <a:p>
            <a:endParaRPr lang="de-DE" sz="2200" dirty="0"/>
          </a:p>
          <a:p>
            <a:pPr>
              <a:buFont typeface="Wingdings" panose="05000000000000000000" pitchFamily="2" charset="2"/>
              <a:buChar char="à"/>
            </a:pPr>
            <a:r>
              <a:rPr lang="de-DE" sz="2200" dirty="0" smtClean="0"/>
              <a:t>Kann RM-Prozess </a:t>
            </a:r>
            <a:r>
              <a:rPr lang="de-DE" sz="2200" dirty="0"/>
              <a:t>in </a:t>
            </a:r>
            <a:r>
              <a:rPr lang="de-DE" sz="2200" dirty="0" smtClean="0"/>
              <a:t>Organisation anwenden </a:t>
            </a:r>
            <a:r>
              <a:rPr lang="de-DE" sz="2200" dirty="0" smtClean="0">
                <a:sym typeface="Wingdings" panose="05000000000000000000" pitchFamily="2" charset="2"/>
              </a:rPr>
              <a:t> </a:t>
            </a:r>
            <a:r>
              <a:rPr lang="de-DE" sz="2200" dirty="0" smtClean="0"/>
              <a:t>Fachmann/Experte für Tools </a:t>
            </a:r>
            <a:r>
              <a:rPr lang="de-DE" sz="2200" dirty="0"/>
              <a:t>und </a:t>
            </a:r>
            <a:r>
              <a:rPr lang="de-DE" sz="2200" dirty="0" smtClean="0"/>
              <a:t>Verfahren</a:t>
            </a:r>
          </a:p>
          <a:p>
            <a:pPr>
              <a:buFont typeface="Wingdings" panose="05000000000000000000" pitchFamily="2" charset="2"/>
              <a:buChar char="à"/>
            </a:pPr>
            <a:endParaRPr lang="de-DE" sz="2200" dirty="0"/>
          </a:p>
          <a:p>
            <a:pPr>
              <a:buFont typeface="Wingdings" panose="05000000000000000000" pitchFamily="2" charset="2"/>
              <a:buChar char="à"/>
            </a:pPr>
            <a:endParaRPr lang="de-DE" sz="2200" dirty="0" smtClean="0"/>
          </a:p>
          <a:p>
            <a:pPr>
              <a:buFont typeface="Wingdings" panose="05000000000000000000" pitchFamily="2" charset="2"/>
              <a:buChar char="à"/>
            </a:pPr>
            <a:endParaRPr lang="de-DE" sz="2200" dirty="0" smtClean="0"/>
          </a:p>
          <a:p>
            <a:pPr marL="0" indent="0">
              <a:buNone/>
            </a:pPr>
            <a:r>
              <a:rPr lang="de-DE" sz="2200" dirty="0" smtClean="0">
                <a:sym typeface="Wingdings" panose="05000000000000000000" pitchFamily="2" charset="2"/>
              </a:rPr>
              <a:t> Umsetzung der Risikopolitik im Unternehmen</a:t>
            </a:r>
            <a:endParaRPr lang="de-DE" sz="2200" dirty="0" smtClean="0"/>
          </a:p>
          <a:p>
            <a:pPr>
              <a:buFont typeface="Wingdings" panose="05000000000000000000" pitchFamily="2" charset="2"/>
              <a:buChar char="à"/>
            </a:pPr>
            <a:endParaRPr lang="de-DE" sz="2200" dirty="0"/>
          </a:p>
        </p:txBody>
      </p:sp>
      <p:graphicFrame>
        <p:nvGraphicFramePr>
          <p:cNvPr id="6" name="Diagramm 5"/>
          <p:cNvGraphicFramePr/>
          <p:nvPr>
            <p:extLst>
              <p:ext uri="{D42A27DB-BD31-4B8C-83A1-F6EECF244321}">
                <p14:modId xmlns:p14="http://schemas.microsoft.com/office/powerpoint/2010/main" val="3557872590"/>
              </p:ext>
            </p:extLst>
          </p:nvPr>
        </p:nvGraphicFramePr>
        <p:xfrm>
          <a:off x="3458095" y="1123837"/>
          <a:ext cx="7697583" cy="119713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9" name="Diagramm 8"/>
          <p:cNvGraphicFramePr/>
          <p:nvPr>
            <p:extLst>
              <p:ext uri="{D42A27DB-BD31-4B8C-83A1-F6EECF244321}">
                <p14:modId xmlns:p14="http://schemas.microsoft.com/office/powerpoint/2010/main" val="2403639324"/>
              </p:ext>
            </p:extLst>
          </p:nvPr>
        </p:nvGraphicFramePr>
        <p:xfrm>
          <a:off x="3458094" y="3109447"/>
          <a:ext cx="7697583" cy="103244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10" name="Diagramm 9"/>
          <p:cNvGraphicFramePr/>
          <p:nvPr>
            <p:extLst>
              <p:ext uri="{D42A27DB-BD31-4B8C-83A1-F6EECF244321}">
                <p14:modId xmlns:p14="http://schemas.microsoft.com/office/powerpoint/2010/main" val="207122794"/>
              </p:ext>
            </p:extLst>
          </p:nvPr>
        </p:nvGraphicFramePr>
        <p:xfrm>
          <a:off x="3549535" y="4716177"/>
          <a:ext cx="7606143" cy="1169234"/>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7" name="Stern mit 5 Zacken 6"/>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85917371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Risiko</a:t>
            </a:r>
            <a:endParaRPr lang="de-DE" dirty="0"/>
          </a:p>
        </p:txBody>
      </p:sp>
      <p:sp>
        <p:nvSpPr>
          <p:cNvPr id="3" name="Inhaltsplatzhalter 2"/>
          <p:cNvSpPr>
            <a:spLocks noGrp="1"/>
          </p:cNvSpPr>
          <p:nvPr>
            <p:ph idx="1"/>
          </p:nvPr>
        </p:nvSpPr>
        <p:spPr/>
        <p:txBody>
          <a:bodyPr>
            <a:noAutofit/>
          </a:bodyPr>
          <a:lstStyle/>
          <a:p>
            <a:r>
              <a:rPr lang="de-DE" b="1" dirty="0">
                <a:solidFill>
                  <a:srgbClr val="3B3B3A"/>
                </a:solidFill>
              </a:rPr>
              <a:t>Risiko</a:t>
            </a:r>
            <a:r>
              <a:rPr lang="de-DE" dirty="0">
                <a:solidFill>
                  <a:srgbClr val="3B3B3A"/>
                </a:solidFill>
              </a:rPr>
              <a:t> ist</a:t>
            </a:r>
          </a:p>
          <a:p>
            <a:r>
              <a:rPr lang="de-DE" dirty="0">
                <a:solidFill>
                  <a:srgbClr val="3B3B3A"/>
                </a:solidFill>
              </a:rPr>
              <a:t>….der Umstand, dass etwas gefährliche oder schädliche Folgen haben kann (Internet).</a:t>
            </a:r>
          </a:p>
          <a:p>
            <a:endParaRPr lang="de-DE" dirty="0">
              <a:solidFill>
                <a:srgbClr val="3B3B3A"/>
              </a:solidFill>
            </a:endParaRPr>
          </a:p>
          <a:p>
            <a:r>
              <a:rPr lang="de-DE" dirty="0">
                <a:solidFill>
                  <a:srgbClr val="3B3B3A"/>
                </a:solidFill>
              </a:rPr>
              <a:t>….die Auswirkung von Unsicherheit auf Ziele, Tätigkeiten und Anforderungen (DIN  ISO 31000:2011).</a:t>
            </a:r>
          </a:p>
          <a:p>
            <a:endParaRPr lang="de-DE" dirty="0">
              <a:solidFill>
                <a:srgbClr val="3B3B3A"/>
              </a:solidFill>
            </a:endParaRPr>
          </a:p>
          <a:p>
            <a:r>
              <a:rPr lang="de-DE" dirty="0">
                <a:solidFill>
                  <a:srgbClr val="3B3B3A"/>
                </a:solidFill>
              </a:rPr>
              <a:t>….die Kombination der Wahrscheinlichkeit eines Ereignisses und seiner Auswirkung (DGQ-Band 11-04:2009).</a:t>
            </a:r>
          </a:p>
          <a:p>
            <a:endParaRPr lang="de-DE" dirty="0">
              <a:solidFill>
                <a:srgbClr val="3B3B3A"/>
              </a:solidFill>
            </a:endParaRPr>
          </a:p>
          <a:p>
            <a:r>
              <a:rPr lang="de-DE" b="1" dirty="0">
                <a:solidFill>
                  <a:srgbClr val="0070C0"/>
                </a:solidFill>
              </a:rPr>
              <a:t>Jedes Risiko ist ein potentieller Fehler!</a:t>
            </a:r>
          </a:p>
        </p:txBody>
      </p:sp>
      <p:sp>
        <p:nvSpPr>
          <p:cNvPr id="4" name="Stern mit 5 Zacken 3"/>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43036039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40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3" name="Inhaltsplatzhalter 2"/>
          <p:cNvSpPr>
            <a:spLocks noGrp="1"/>
          </p:cNvSpPr>
          <p:nvPr>
            <p:ph idx="1"/>
          </p:nvPr>
        </p:nvSpPr>
        <p:spPr>
          <a:xfrm>
            <a:off x="3616036" y="1845734"/>
            <a:ext cx="8467106" cy="4023360"/>
          </a:xfrm>
        </p:spPr>
        <p:txBody>
          <a:bodyPr/>
          <a:lstStyle/>
          <a:p>
            <a:endParaRPr lang="de-DE" dirty="0" smtClean="0"/>
          </a:p>
          <a:p>
            <a:endParaRPr lang="de-DE" dirty="0"/>
          </a:p>
          <a:p>
            <a:endParaRPr lang="de-DE" dirty="0" smtClean="0"/>
          </a:p>
          <a:p>
            <a:pPr>
              <a:buFont typeface="Wingdings" panose="05000000000000000000" pitchFamily="2" charset="2"/>
              <a:buChar char="à"/>
            </a:pPr>
            <a:r>
              <a:rPr lang="de-DE" dirty="0" smtClean="0"/>
              <a:t>Grafische </a:t>
            </a:r>
            <a:r>
              <a:rPr lang="de-DE" dirty="0"/>
              <a:t>Darstellung, in der Risiken nach </a:t>
            </a:r>
            <a:r>
              <a:rPr lang="de-DE" dirty="0" smtClean="0"/>
              <a:t>Skala </a:t>
            </a:r>
            <a:r>
              <a:rPr lang="de-DE" dirty="0"/>
              <a:t>für </a:t>
            </a:r>
            <a:r>
              <a:rPr lang="de-DE" dirty="0" smtClean="0"/>
              <a:t>Auswirkungen </a:t>
            </a:r>
            <a:r>
              <a:rPr lang="de-DE" dirty="0"/>
              <a:t>und für </a:t>
            </a:r>
            <a:r>
              <a:rPr lang="de-DE" dirty="0" smtClean="0"/>
              <a:t>Eintrittswahrscheinlichkeiten </a:t>
            </a:r>
            <a:r>
              <a:rPr lang="de-DE" dirty="0"/>
              <a:t>eingeordnet </a:t>
            </a:r>
            <a:r>
              <a:rPr lang="de-DE" dirty="0" smtClean="0"/>
              <a:t>werden</a:t>
            </a:r>
          </a:p>
          <a:p>
            <a:pPr>
              <a:buFont typeface="Wingdings" panose="05000000000000000000" pitchFamily="2" charset="2"/>
              <a:buChar char="à"/>
            </a:pPr>
            <a:r>
              <a:rPr lang="de-DE" b="1" u="sng" dirty="0" smtClean="0">
                <a:latin typeface="Franklin Gothic Book" panose="020B0503020102020204" pitchFamily="34" charset="0"/>
                <a:ea typeface="Calibri" panose="020F0502020204030204" pitchFamily="34" charset="0"/>
                <a:cs typeface="Times New Roman" panose="02020603050405020304" pitchFamily="18" charset="0"/>
              </a:rPr>
              <a:t>Online-Recherche – Risikomatrix nach Nohl</a:t>
            </a:r>
            <a:endParaRPr lang="de-DE" b="1" u="sng" dirty="0">
              <a:latin typeface="Franklin Gothic Book" panose="020B0503020102020204" pitchFamily="34" charset="0"/>
              <a:ea typeface="Calibri" panose="020F0502020204030204" pitchFamily="34" charset="0"/>
              <a:cs typeface="Times New Roman" panose="02020603050405020304" pitchFamily="18" charset="0"/>
            </a:endParaRPr>
          </a:p>
          <a:p>
            <a:endParaRPr lang="de-DE" dirty="0"/>
          </a:p>
        </p:txBody>
      </p:sp>
      <p:graphicFrame>
        <p:nvGraphicFramePr>
          <p:cNvPr id="6" name="Diagramm 5"/>
          <p:cNvGraphicFramePr/>
          <p:nvPr>
            <p:extLst>
              <p:ext uri="{D42A27DB-BD31-4B8C-83A1-F6EECF244321}">
                <p14:modId xmlns:p14="http://schemas.microsoft.com/office/powerpoint/2010/main" val="3316264957"/>
              </p:ext>
            </p:extLst>
          </p:nvPr>
        </p:nvGraphicFramePr>
        <p:xfrm>
          <a:off x="3483032" y="1737360"/>
          <a:ext cx="7672647" cy="113053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tern mit 5 Zacken 4"/>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Stern mit 5 Zacken 6"/>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17219534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3" name="Inhaltsplatzhalter 2"/>
          <p:cNvSpPr>
            <a:spLocks noGrp="1"/>
          </p:cNvSpPr>
          <p:nvPr>
            <p:ph idx="1"/>
          </p:nvPr>
        </p:nvSpPr>
        <p:spPr>
          <a:xfrm>
            <a:off x="1097279" y="1845734"/>
            <a:ext cx="10985863" cy="4023360"/>
          </a:xfrm>
        </p:spPr>
        <p:txBody>
          <a:bodyPr/>
          <a:lstStyle/>
          <a:p>
            <a:endParaRPr lang="de-DE" dirty="0" smtClean="0"/>
          </a:p>
          <a:p>
            <a:endParaRPr lang="de-DE" dirty="0"/>
          </a:p>
        </p:txBody>
      </p:sp>
      <p:graphicFrame>
        <p:nvGraphicFramePr>
          <p:cNvPr id="6" name="Diagramm 5"/>
          <p:cNvGraphicFramePr/>
          <p:nvPr>
            <p:extLst>
              <p:ext uri="{D42A27DB-BD31-4B8C-83A1-F6EECF244321}">
                <p14:modId xmlns:p14="http://schemas.microsoft.com/office/powerpoint/2010/main" val="101465503"/>
              </p:ext>
            </p:extLst>
          </p:nvPr>
        </p:nvGraphicFramePr>
        <p:xfrm>
          <a:off x="1097280" y="1737360"/>
          <a:ext cx="10058400" cy="111034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4" name="Diagramm 3"/>
          <p:cNvGraphicFramePr/>
          <p:nvPr>
            <p:extLst>
              <p:ext uri="{D42A27DB-BD31-4B8C-83A1-F6EECF244321}">
                <p14:modId xmlns:p14="http://schemas.microsoft.com/office/powerpoint/2010/main" val="3979976661"/>
              </p:ext>
            </p:extLst>
          </p:nvPr>
        </p:nvGraphicFramePr>
        <p:xfrm>
          <a:off x="3661294" y="1889088"/>
          <a:ext cx="7281817" cy="314427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2000597" y="1845734"/>
            <a:ext cx="609600" cy="609600"/>
          </a:xfrm>
          <a:prstGeom prst="rect">
            <a:avLst/>
          </a:prstGeom>
        </p:spPr>
      </p:pic>
      <p:sp>
        <p:nvSpPr>
          <p:cNvPr id="7" name="Stern mit 5 Zacken 6"/>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6498159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81"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3" name="Inhaltsplatzhalter 2"/>
          <p:cNvSpPr>
            <a:spLocks noGrp="1"/>
          </p:cNvSpPr>
          <p:nvPr>
            <p:ph idx="1"/>
          </p:nvPr>
        </p:nvSpPr>
        <p:spPr/>
        <p:txBody>
          <a:bodyPr/>
          <a:lstStyle/>
          <a:p>
            <a:endParaRPr lang="de-DE" dirty="0" smtClean="0"/>
          </a:p>
          <a:p>
            <a:endParaRPr lang="de-DE" dirty="0"/>
          </a:p>
        </p:txBody>
      </p:sp>
      <p:graphicFrame>
        <p:nvGraphicFramePr>
          <p:cNvPr id="6" name="Diagramm 5"/>
          <p:cNvGraphicFramePr/>
          <p:nvPr>
            <p:extLst>
              <p:ext uri="{D42A27DB-BD31-4B8C-83A1-F6EECF244321}">
                <p14:modId xmlns:p14="http://schemas.microsoft.com/office/powerpoint/2010/main" val="101465503"/>
              </p:ext>
            </p:extLst>
          </p:nvPr>
        </p:nvGraphicFramePr>
        <p:xfrm>
          <a:off x="1097280" y="1737360"/>
          <a:ext cx="10058400" cy="11103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4" name="Diagramm 3"/>
          <p:cNvGraphicFramePr/>
          <p:nvPr>
            <p:extLst>
              <p:ext uri="{D42A27DB-BD31-4B8C-83A1-F6EECF244321}">
                <p14:modId xmlns:p14="http://schemas.microsoft.com/office/powerpoint/2010/main" val="2448682027"/>
              </p:ext>
            </p:extLst>
          </p:nvPr>
        </p:nvGraphicFramePr>
        <p:xfrm>
          <a:off x="3561678" y="1606043"/>
          <a:ext cx="7594001" cy="108034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7" name="Diagramm 6"/>
          <p:cNvGraphicFramePr/>
          <p:nvPr>
            <p:extLst>
              <p:ext uri="{D42A27DB-BD31-4B8C-83A1-F6EECF244321}">
                <p14:modId xmlns:p14="http://schemas.microsoft.com/office/powerpoint/2010/main" val="586345666"/>
              </p:ext>
            </p:extLst>
          </p:nvPr>
        </p:nvGraphicFramePr>
        <p:xfrm>
          <a:off x="3507990" y="3153378"/>
          <a:ext cx="7647689" cy="1057661"/>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8" name="Diagramm 7"/>
          <p:cNvGraphicFramePr/>
          <p:nvPr>
            <p:extLst>
              <p:ext uri="{D42A27DB-BD31-4B8C-83A1-F6EECF244321}">
                <p14:modId xmlns:p14="http://schemas.microsoft.com/office/powerpoint/2010/main" val="1783178723"/>
              </p:ext>
            </p:extLst>
          </p:nvPr>
        </p:nvGraphicFramePr>
        <p:xfrm>
          <a:off x="3507990" y="5241615"/>
          <a:ext cx="7647690" cy="1048808"/>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
        <p:nvSpPr>
          <p:cNvPr id="11" name="Rechteck 10"/>
          <p:cNvSpPr/>
          <p:nvPr/>
        </p:nvSpPr>
        <p:spPr>
          <a:xfrm>
            <a:off x="4044762" y="2604045"/>
            <a:ext cx="6924502" cy="750975"/>
          </a:xfrm>
          <a:prstGeom prst="rect">
            <a:avLst/>
          </a:prstGeom>
        </p:spPr>
        <p:txBody>
          <a:bodyPr wrap="square">
            <a:spAutoFit/>
          </a:bodyPr>
          <a:lstStyle/>
          <a:p>
            <a:pPr algn="just">
              <a:lnSpc>
                <a:spcPct val="107000"/>
              </a:lnSpc>
              <a:spcAft>
                <a:spcPts val="0"/>
              </a:spcAft>
            </a:pPr>
            <a:r>
              <a:rPr lang="de-DE" dirty="0" smtClean="0">
                <a:sym typeface="Wingdings" panose="05000000000000000000" pitchFamily="2" charset="2"/>
              </a:rPr>
              <a:t> </a:t>
            </a:r>
            <a:r>
              <a:rPr lang="de-DE" sz="2000" dirty="0" smtClean="0"/>
              <a:t>Anforderungen </a:t>
            </a:r>
            <a:r>
              <a:rPr lang="de-DE" sz="2000" dirty="0"/>
              <a:t>und Übereinstimmung mit den Anforderungen/Erwartungen</a:t>
            </a:r>
            <a:endParaRPr lang="de-DE" sz="2000" dirty="0">
              <a:latin typeface="Franklin Gothic Book" panose="020B0503020102020204" pitchFamily="34" charset="0"/>
              <a:ea typeface="Calibri" panose="020F0502020204030204" pitchFamily="34" charset="0"/>
              <a:cs typeface="Times New Roman" panose="02020603050405020304" pitchFamily="18" charset="0"/>
            </a:endParaRPr>
          </a:p>
        </p:txBody>
      </p:sp>
      <p:sp>
        <p:nvSpPr>
          <p:cNvPr id="12" name="Rechteck 11"/>
          <p:cNvSpPr/>
          <p:nvPr/>
        </p:nvSpPr>
        <p:spPr>
          <a:xfrm>
            <a:off x="4044761" y="4050897"/>
            <a:ext cx="6967227" cy="2397579"/>
          </a:xfrm>
          <a:prstGeom prst="rect">
            <a:avLst/>
          </a:prstGeom>
        </p:spPr>
        <p:txBody>
          <a:bodyPr wrap="square">
            <a:spAutoFit/>
          </a:bodyPr>
          <a:lstStyle/>
          <a:p>
            <a:pPr marL="342900" indent="-342900" algn="just">
              <a:lnSpc>
                <a:spcPct val="107000"/>
              </a:lnSpc>
              <a:spcAft>
                <a:spcPts val="0"/>
              </a:spcAft>
              <a:buFont typeface="Wingdings" panose="05000000000000000000" pitchFamily="2" charset="2"/>
              <a:buChar char="à"/>
            </a:pPr>
            <a:r>
              <a:rPr lang="de-DE" sz="2000" dirty="0" smtClean="0"/>
              <a:t>Konkrete/ bildhafte </a:t>
            </a:r>
            <a:r>
              <a:rPr lang="de-DE" sz="2000" dirty="0"/>
              <a:t>Darstellung </a:t>
            </a:r>
            <a:r>
              <a:rPr lang="de-DE" sz="2000" dirty="0" smtClean="0"/>
              <a:t>des Risikos </a:t>
            </a:r>
            <a:r>
              <a:rPr lang="de-DE" sz="2000" dirty="0"/>
              <a:t>mit Annahmen über mögliche Zusammenhänge von </a:t>
            </a:r>
            <a:r>
              <a:rPr lang="de-DE" sz="2000" dirty="0" smtClean="0"/>
              <a:t>Ursachen/Abfolgen </a:t>
            </a:r>
            <a:r>
              <a:rPr lang="de-DE" sz="2000" dirty="0"/>
              <a:t>von </a:t>
            </a:r>
            <a:r>
              <a:rPr lang="de-DE" sz="2000" dirty="0" smtClean="0"/>
              <a:t>Ereignissen/Entwicklungen </a:t>
            </a:r>
            <a:r>
              <a:rPr lang="de-DE" sz="2000" dirty="0" smtClean="0">
                <a:sym typeface="Wingdings" panose="05000000000000000000" pitchFamily="2" charset="2"/>
              </a:rPr>
              <a:t> Verwirklichung von </a:t>
            </a:r>
            <a:r>
              <a:rPr lang="de-DE" sz="2000" dirty="0" smtClean="0"/>
              <a:t>Chancen/ </a:t>
            </a:r>
            <a:r>
              <a:rPr lang="de-DE" sz="2000" dirty="0"/>
              <a:t>Bedrohungen/Gefahren in </a:t>
            </a:r>
            <a:r>
              <a:rPr lang="de-DE" sz="2000" dirty="0" smtClean="0"/>
              <a:t>Organisation/System </a:t>
            </a:r>
          </a:p>
          <a:p>
            <a:pPr marL="285750" indent="-285750" algn="just">
              <a:lnSpc>
                <a:spcPct val="107000"/>
              </a:lnSpc>
              <a:spcAft>
                <a:spcPts val="0"/>
              </a:spcAft>
              <a:buFont typeface="Wingdings" panose="05000000000000000000" pitchFamily="2" charset="2"/>
              <a:buChar char="à"/>
            </a:pPr>
            <a:endParaRPr lang="de-DE" sz="2000" dirty="0">
              <a:latin typeface="Franklin Gothic Book" panose="020B0503020102020204" pitchFamily="34" charset="0"/>
              <a:ea typeface="Calibri" panose="020F0502020204030204" pitchFamily="34" charset="0"/>
              <a:cs typeface="Times New Roman" panose="02020603050405020304" pitchFamily="18" charset="0"/>
            </a:endParaRPr>
          </a:p>
          <a:p>
            <a:pPr marL="285750" indent="-285750" algn="just">
              <a:lnSpc>
                <a:spcPct val="107000"/>
              </a:lnSpc>
              <a:spcAft>
                <a:spcPts val="0"/>
              </a:spcAft>
              <a:buFont typeface="Wingdings" panose="05000000000000000000" pitchFamily="2" charset="2"/>
              <a:buChar char="à"/>
            </a:pPr>
            <a:endParaRPr lang="de-DE" sz="2000" dirty="0" smtClean="0">
              <a:latin typeface="Franklin Gothic Book" panose="020B0503020102020204" pitchFamily="34" charset="0"/>
              <a:ea typeface="Calibri" panose="020F0502020204030204" pitchFamily="34" charset="0"/>
              <a:cs typeface="Times New Roman" panose="02020603050405020304" pitchFamily="18" charset="0"/>
            </a:endParaRPr>
          </a:p>
          <a:p>
            <a:pPr marL="285750" indent="-285750" algn="just">
              <a:lnSpc>
                <a:spcPct val="107000"/>
              </a:lnSpc>
              <a:spcAft>
                <a:spcPts val="0"/>
              </a:spcAft>
              <a:buFont typeface="Wingdings" panose="05000000000000000000" pitchFamily="2" charset="2"/>
              <a:buChar char="à"/>
            </a:pPr>
            <a:r>
              <a:rPr lang="de-DE" sz="2000" dirty="0" smtClean="0">
                <a:ea typeface="Calibri" panose="020F0502020204030204" pitchFamily="34" charset="0"/>
                <a:cs typeface="Times New Roman" panose="02020603050405020304" pitchFamily="18" charset="0"/>
              </a:rPr>
              <a:t>Verbesserungspotential</a:t>
            </a:r>
            <a:endParaRPr lang="de-DE" dirty="0">
              <a:ea typeface="Calibri" panose="020F0502020204030204" pitchFamily="34" charset="0"/>
              <a:cs typeface="Times New Roman" panose="02020603050405020304" pitchFamily="18" charset="0"/>
            </a:endParaRPr>
          </a:p>
        </p:txBody>
      </p:sp>
      <p:sp>
        <p:nvSpPr>
          <p:cNvPr id="10" name="Stern mit 5 Zacken 9"/>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68178608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b="1" dirty="0"/>
              <a:t>Grundsätze / Risikomanagementpolitik (DIN ISO 31000</a:t>
            </a:r>
            <a:r>
              <a:rPr lang="de-DE" b="1" dirty="0" smtClean="0"/>
              <a:t>)</a:t>
            </a:r>
            <a:endParaRPr lang="de-DE" dirty="0"/>
          </a:p>
        </p:txBody>
      </p:sp>
      <p:sp>
        <p:nvSpPr>
          <p:cNvPr id="3" name="Inhaltsplatzhalter 2"/>
          <p:cNvSpPr>
            <a:spLocks noGrp="1"/>
          </p:cNvSpPr>
          <p:nvPr>
            <p:ph idx="1"/>
          </p:nvPr>
        </p:nvSpPr>
        <p:spPr>
          <a:xfrm>
            <a:off x="3461944" y="604380"/>
            <a:ext cx="7315200" cy="5120640"/>
          </a:xfrm>
        </p:spPr>
        <p:txBody>
          <a:bodyPr>
            <a:normAutofit/>
          </a:bodyPr>
          <a:lstStyle/>
          <a:p>
            <a:pPr marL="0" lvl="0" indent="0">
              <a:buNone/>
            </a:pPr>
            <a:r>
              <a:rPr lang="de-DE" dirty="0" smtClean="0"/>
              <a:t>Risikomanagement </a:t>
            </a:r>
          </a:p>
          <a:p>
            <a:pPr lvl="0">
              <a:buFont typeface="Arial" panose="020B0604020202020204" pitchFamily="34" charset="0"/>
              <a:buChar char="•"/>
            </a:pPr>
            <a:r>
              <a:rPr lang="de-DE" dirty="0" smtClean="0"/>
              <a:t>schafft </a:t>
            </a:r>
            <a:r>
              <a:rPr lang="de-DE" dirty="0"/>
              <a:t>und schützt </a:t>
            </a:r>
            <a:r>
              <a:rPr lang="de-DE" dirty="0" smtClean="0"/>
              <a:t>Werte</a:t>
            </a:r>
            <a:endParaRPr lang="de-DE" dirty="0"/>
          </a:p>
          <a:p>
            <a:pPr>
              <a:buFont typeface="Arial" panose="020B0604020202020204" pitchFamily="34" charset="0"/>
              <a:buChar char="•"/>
            </a:pPr>
            <a:r>
              <a:rPr lang="de-DE" dirty="0" smtClean="0"/>
              <a:t>trägt </a:t>
            </a:r>
            <a:r>
              <a:rPr lang="de-DE" dirty="0"/>
              <a:t>zur nachweisbaren Zielerreichung und Leistungsverbesserung </a:t>
            </a:r>
            <a:r>
              <a:rPr lang="de-DE" dirty="0" err="1" smtClean="0"/>
              <a:t>beiBestandteil</a:t>
            </a:r>
            <a:r>
              <a:rPr lang="de-DE" dirty="0" smtClean="0"/>
              <a:t> </a:t>
            </a:r>
            <a:r>
              <a:rPr lang="de-DE" dirty="0"/>
              <a:t>aller </a:t>
            </a:r>
            <a:r>
              <a:rPr lang="de-DE" dirty="0" smtClean="0"/>
              <a:t>Organisationsprozesse</a:t>
            </a:r>
            <a:endParaRPr lang="de-DE" dirty="0"/>
          </a:p>
          <a:p>
            <a:pPr>
              <a:buFont typeface="Arial" panose="020B0604020202020204" pitchFamily="34" charset="0"/>
              <a:buChar char="•"/>
            </a:pPr>
            <a:r>
              <a:rPr lang="de-DE" dirty="0" smtClean="0"/>
              <a:t>ist </a:t>
            </a:r>
            <a:r>
              <a:rPr lang="de-DE" dirty="0"/>
              <a:t>keine selbständige Tätigkeit, welche von den Hauptaktivitäten und Kernprozessen der Organisation losgelöst </a:t>
            </a:r>
            <a:r>
              <a:rPr lang="de-DE" dirty="0" smtClean="0"/>
              <a:t>ist </a:t>
            </a:r>
            <a:r>
              <a:rPr lang="de-DE" dirty="0" smtClean="0">
                <a:sym typeface="Wingdings" panose="05000000000000000000" pitchFamily="2" charset="2"/>
              </a:rPr>
              <a:t> </a:t>
            </a:r>
            <a:r>
              <a:rPr lang="de-DE" dirty="0" smtClean="0"/>
              <a:t>Bestandteil </a:t>
            </a:r>
            <a:r>
              <a:rPr lang="de-DE" dirty="0"/>
              <a:t>der Verantwortung der obersten Leitung und </a:t>
            </a:r>
            <a:r>
              <a:rPr lang="de-DE" dirty="0" smtClean="0"/>
              <a:t>integrierter </a:t>
            </a:r>
            <a:r>
              <a:rPr lang="de-DE" dirty="0"/>
              <a:t>Teil aller Organisationsprozesse, einschließlich der strategischen Planung und aller Projekte und </a:t>
            </a:r>
            <a:r>
              <a:rPr lang="de-DE" dirty="0" smtClean="0"/>
              <a:t>Veränderungsprozesse</a:t>
            </a:r>
            <a:endParaRPr lang="de-DE" dirty="0"/>
          </a:p>
          <a:p>
            <a:pPr lvl="0">
              <a:buFont typeface="Arial" panose="020B0604020202020204" pitchFamily="34" charset="0"/>
              <a:buChar char="•"/>
            </a:pPr>
            <a:r>
              <a:rPr lang="de-DE" dirty="0" smtClean="0"/>
              <a:t>ist </a:t>
            </a:r>
            <a:r>
              <a:rPr lang="de-DE" dirty="0"/>
              <a:t>Teil der </a:t>
            </a:r>
            <a:r>
              <a:rPr lang="de-DE" dirty="0" smtClean="0"/>
              <a:t>Entscheidungsfindung</a:t>
            </a:r>
            <a:endParaRPr lang="de-DE" dirty="0"/>
          </a:p>
          <a:p>
            <a:pPr>
              <a:buFont typeface="Arial" panose="020B0604020202020204" pitchFamily="34" charset="0"/>
              <a:buChar char="•"/>
            </a:pPr>
            <a:r>
              <a:rPr lang="de-DE" dirty="0" smtClean="0"/>
              <a:t>hilft Entscheidungsträgern</a:t>
            </a:r>
            <a:r>
              <a:rPr lang="de-DE" dirty="0"/>
              <a:t>, informiert zu handeln, Maßnahmen zu priorisieren und zwischen verschiedenen Handlungsalternativen zu </a:t>
            </a:r>
            <a:r>
              <a:rPr lang="de-DE" dirty="0" smtClean="0"/>
              <a:t>unterscheiden</a:t>
            </a:r>
            <a:endParaRPr lang="de-DE" dirty="0"/>
          </a:p>
          <a:p>
            <a:endParaRPr lang="de-DE" dirty="0"/>
          </a:p>
        </p:txBody>
      </p:sp>
      <p:sp>
        <p:nvSpPr>
          <p:cNvPr id="4" name="Stern mit 5 Zacken 3"/>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4175931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b="1" dirty="0"/>
              <a:t>Grundsätze / Risikomanagementpolitik (DIN ISO 31000</a:t>
            </a:r>
            <a:r>
              <a:rPr lang="de-DE" b="1" dirty="0" smtClean="0"/>
              <a:t>)</a:t>
            </a:r>
            <a:endParaRPr lang="de-DE" dirty="0"/>
          </a:p>
        </p:txBody>
      </p:sp>
      <p:sp>
        <p:nvSpPr>
          <p:cNvPr id="3" name="Inhaltsplatzhalter 2"/>
          <p:cNvSpPr>
            <a:spLocks noGrp="1"/>
          </p:cNvSpPr>
          <p:nvPr>
            <p:ph idx="1"/>
          </p:nvPr>
        </p:nvSpPr>
        <p:spPr>
          <a:xfrm>
            <a:off x="3499658" y="989522"/>
            <a:ext cx="7631084" cy="4476689"/>
          </a:xfrm>
        </p:spPr>
        <p:txBody>
          <a:bodyPr>
            <a:normAutofit fontScale="92500" lnSpcReduction="20000"/>
          </a:bodyPr>
          <a:lstStyle/>
          <a:p>
            <a:pPr marL="0" lvl="0" indent="0">
              <a:buNone/>
            </a:pPr>
            <a:r>
              <a:rPr lang="de-DE" sz="2200" dirty="0" smtClean="0"/>
              <a:t>Risikomanagement </a:t>
            </a:r>
          </a:p>
          <a:p>
            <a:pPr lvl="0">
              <a:buFont typeface="Arial" panose="020B0604020202020204" pitchFamily="34" charset="0"/>
              <a:buChar char="•"/>
            </a:pPr>
            <a:r>
              <a:rPr lang="de-DE" sz="2200" dirty="0" smtClean="0"/>
              <a:t>befasst </a:t>
            </a:r>
            <a:r>
              <a:rPr lang="de-DE" sz="2200" dirty="0"/>
              <a:t>sich ausdrücklich mit der </a:t>
            </a:r>
            <a:r>
              <a:rPr lang="de-DE" sz="2200" dirty="0" smtClean="0"/>
              <a:t>Unsicherheit</a:t>
            </a:r>
            <a:endParaRPr lang="de-DE" sz="2200" dirty="0"/>
          </a:p>
          <a:p>
            <a:pPr>
              <a:buFont typeface="Arial" panose="020B0604020202020204" pitchFamily="34" charset="0"/>
              <a:buChar char="•"/>
            </a:pPr>
            <a:r>
              <a:rPr lang="de-DE" sz="2200" dirty="0" smtClean="0"/>
              <a:t>berücksichtigt </a:t>
            </a:r>
            <a:r>
              <a:rPr lang="de-DE" sz="2200" dirty="0"/>
              <a:t>ausdrücklich </a:t>
            </a:r>
            <a:r>
              <a:rPr lang="de-DE" sz="2200" dirty="0" smtClean="0"/>
              <a:t>Unsicherheit</a:t>
            </a:r>
            <a:r>
              <a:rPr lang="de-DE" sz="2200" dirty="0"/>
              <a:t>, ihr Wesen sowie die Art und Weise, wie mit ihr umgegangen werden </a:t>
            </a:r>
            <a:r>
              <a:rPr lang="de-DE" sz="2200" dirty="0" smtClean="0"/>
              <a:t>kann</a:t>
            </a:r>
            <a:endParaRPr lang="de-DE" sz="2200" dirty="0"/>
          </a:p>
          <a:p>
            <a:pPr lvl="0">
              <a:buFont typeface="Arial" panose="020B0604020202020204" pitchFamily="34" charset="0"/>
              <a:buChar char="•"/>
            </a:pPr>
            <a:r>
              <a:rPr lang="de-DE" sz="2200" dirty="0" smtClean="0"/>
              <a:t>systematisch</a:t>
            </a:r>
            <a:r>
              <a:rPr lang="de-DE" sz="2200" dirty="0"/>
              <a:t>, strukturiert und </a:t>
            </a:r>
            <a:r>
              <a:rPr lang="de-DE" sz="2200" dirty="0" smtClean="0"/>
              <a:t>zeitgerecht</a:t>
            </a:r>
            <a:endParaRPr lang="de-DE" sz="2200" dirty="0"/>
          </a:p>
          <a:p>
            <a:pPr>
              <a:buFont typeface="Arial" panose="020B0604020202020204" pitchFamily="34" charset="0"/>
              <a:buChar char="•"/>
            </a:pPr>
            <a:r>
              <a:rPr lang="de-DE" sz="2200" dirty="0" smtClean="0"/>
              <a:t>systematischer</a:t>
            </a:r>
            <a:r>
              <a:rPr lang="de-DE" sz="2200" dirty="0"/>
              <a:t>, zeitgerechter und strukturierter Risikomanagementansatz trägt zur Leistungsfähigkeit und zu folgerichtigen, vergleichbaren und verlässlichen Ergebnissen </a:t>
            </a:r>
            <a:r>
              <a:rPr lang="de-DE" sz="2200" dirty="0" smtClean="0"/>
              <a:t>bei</a:t>
            </a:r>
          </a:p>
          <a:p>
            <a:pPr>
              <a:buFont typeface="Arial" panose="020B0604020202020204" pitchFamily="34" charset="0"/>
              <a:buChar char="•"/>
            </a:pPr>
            <a:r>
              <a:rPr lang="de-DE" sz="2200" dirty="0" smtClean="0"/>
              <a:t>stützt </a:t>
            </a:r>
            <a:r>
              <a:rPr lang="de-DE" sz="2200" dirty="0"/>
              <a:t>sich auf </a:t>
            </a:r>
            <a:r>
              <a:rPr lang="de-DE" sz="2200" dirty="0" smtClean="0"/>
              <a:t>besten </a:t>
            </a:r>
            <a:r>
              <a:rPr lang="de-DE" sz="2200" dirty="0"/>
              <a:t>verfügbaren </a:t>
            </a:r>
            <a:r>
              <a:rPr lang="de-DE" sz="2200" dirty="0" smtClean="0"/>
              <a:t>Informationen</a:t>
            </a:r>
          </a:p>
          <a:p>
            <a:pPr>
              <a:buFont typeface="Arial" panose="020B0604020202020204" pitchFamily="34" charset="0"/>
              <a:buChar char="•"/>
            </a:pPr>
            <a:r>
              <a:rPr lang="de-DE" sz="2200" dirty="0" smtClean="0"/>
              <a:t>Eingaben </a:t>
            </a:r>
            <a:r>
              <a:rPr lang="de-DE" sz="2200" dirty="0"/>
              <a:t>in </a:t>
            </a:r>
            <a:r>
              <a:rPr lang="de-DE" sz="2200" dirty="0" smtClean="0"/>
              <a:t>Risikomanagementprozess </a:t>
            </a:r>
            <a:r>
              <a:rPr lang="de-DE" sz="2200" dirty="0"/>
              <a:t>beruhen auf Informationsquellen wie historischen Daten, Erfahrungen, Rückmeldungen von Stakeholdern, Beobachtungen, Prognosen und </a:t>
            </a:r>
            <a:r>
              <a:rPr lang="de-DE" sz="2200" dirty="0" smtClean="0"/>
              <a:t>Expertenmeinungen</a:t>
            </a:r>
          </a:p>
          <a:p>
            <a:pPr>
              <a:buFont typeface="Arial" panose="020B0604020202020204" pitchFamily="34" charset="0"/>
              <a:buChar char="•"/>
            </a:pPr>
            <a:r>
              <a:rPr lang="de-DE" sz="2200" dirty="0" smtClean="0"/>
              <a:t>Risikomanagement </a:t>
            </a:r>
            <a:r>
              <a:rPr lang="de-DE" sz="2200" dirty="0"/>
              <a:t>ist </a:t>
            </a:r>
            <a:r>
              <a:rPr lang="de-DE" sz="2200" dirty="0" smtClean="0"/>
              <a:t>maßgeschneidert</a:t>
            </a:r>
            <a:endParaRPr lang="de-DE" sz="2200" dirty="0"/>
          </a:p>
          <a:p>
            <a:pPr>
              <a:buFont typeface="Arial" panose="020B0604020202020204" pitchFamily="34" charset="0"/>
              <a:buChar char="•"/>
            </a:pPr>
            <a:endParaRPr lang="de-DE" dirty="0"/>
          </a:p>
          <a:p>
            <a:endParaRPr lang="de-DE" dirty="0"/>
          </a:p>
        </p:txBody>
      </p:sp>
      <p:sp>
        <p:nvSpPr>
          <p:cNvPr id="4" name="Stern mit 5 Zacken 3"/>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7170986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b="1" dirty="0"/>
              <a:t>Grundsätze / Risikomanagementpolitik (DIN ISO 31000</a:t>
            </a:r>
            <a:r>
              <a:rPr lang="de-DE" b="1" dirty="0" smtClean="0"/>
              <a:t>)</a:t>
            </a:r>
            <a:endParaRPr lang="de-DE" dirty="0"/>
          </a:p>
        </p:txBody>
      </p:sp>
      <p:sp>
        <p:nvSpPr>
          <p:cNvPr id="3" name="Inhaltsplatzhalter 2"/>
          <p:cNvSpPr>
            <a:spLocks noGrp="1"/>
          </p:cNvSpPr>
          <p:nvPr>
            <p:ph idx="1"/>
          </p:nvPr>
        </p:nvSpPr>
        <p:spPr>
          <a:xfrm>
            <a:off x="3566159" y="856519"/>
            <a:ext cx="7481455" cy="4476689"/>
          </a:xfrm>
        </p:spPr>
        <p:txBody>
          <a:bodyPr>
            <a:normAutofit/>
          </a:bodyPr>
          <a:lstStyle/>
          <a:p>
            <a:pPr marL="0" lvl="0" indent="0">
              <a:buNone/>
            </a:pPr>
            <a:r>
              <a:rPr lang="de-DE" dirty="0" smtClean="0"/>
              <a:t>Risikomanagement </a:t>
            </a:r>
          </a:p>
          <a:p>
            <a:pPr>
              <a:buFont typeface="Arial" panose="020B0604020202020204" pitchFamily="34" charset="0"/>
              <a:buChar char="•"/>
            </a:pPr>
            <a:r>
              <a:rPr lang="de-DE" dirty="0" smtClean="0"/>
              <a:t>ist </a:t>
            </a:r>
            <a:r>
              <a:rPr lang="de-DE" dirty="0"/>
              <a:t>auf den externen und internen Zusammenhang der Organisation sowie das Risikoprofil </a:t>
            </a:r>
            <a:r>
              <a:rPr lang="de-DE" dirty="0" smtClean="0"/>
              <a:t>abgestimmt</a:t>
            </a:r>
          </a:p>
          <a:p>
            <a:pPr>
              <a:buFont typeface="Arial" panose="020B0604020202020204" pitchFamily="34" charset="0"/>
              <a:buChar char="•"/>
            </a:pPr>
            <a:r>
              <a:rPr lang="de-DE" dirty="0" smtClean="0"/>
              <a:t>berücksichtigt </a:t>
            </a:r>
            <a:r>
              <a:rPr lang="de-DE" dirty="0"/>
              <a:t>Human- und </a:t>
            </a:r>
            <a:r>
              <a:rPr lang="de-DE" dirty="0" smtClean="0"/>
              <a:t>Kulturfaktoren</a:t>
            </a:r>
          </a:p>
          <a:p>
            <a:pPr>
              <a:buFont typeface="Arial" panose="020B0604020202020204" pitchFamily="34" charset="0"/>
              <a:buChar char="•"/>
            </a:pPr>
            <a:r>
              <a:rPr lang="de-DE" dirty="0" smtClean="0"/>
              <a:t>berücksichtigt Fähigkeiten</a:t>
            </a:r>
            <a:r>
              <a:rPr lang="de-DE" dirty="0"/>
              <a:t>, Wahrnehmungen und Absichten von Personen innerhalb und außerhalb der Organisation, die die Zielerreichung der Organisation fördern oder behindern </a:t>
            </a:r>
            <a:r>
              <a:rPr lang="de-DE" dirty="0" smtClean="0"/>
              <a:t>können</a:t>
            </a:r>
          </a:p>
          <a:p>
            <a:pPr>
              <a:buFont typeface="Arial" panose="020B0604020202020204" pitchFamily="34" charset="0"/>
              <a:buChar char="•"/>
            </a:pPr>
            <a:r>
              <a:rPr lang="de-DE" dirty="0" smtClean="0"/>
              <a:t>ist </a:t>
            </a:r>
            <a:r>
              <a:rPr lang="de-DE" dirty="0"/>
              <a:t>transparent und grenzt nicht </a:t>
            </a:r>
            <a:r>
              <a:rPr lang="de-DE" dirty="0" smtClean="0"/>
              <a:t>aus </a:t>
            </a:r>
          </a:p>
          <a:p>
            <a:pPr>
              <a:buFont typeface="Arial" panose="020B0604020202020204" pitchFamily="34" charset="0"/>
              <a:buChar char="•"/>
            </a:pPr>
            <a:r>
              <a:rPr lang="de-DE" dirty="0" smtClean="0"/>
              <a:t>ist </a:t>
            </a:r>
            <a:r>
              <a:rPr lang="de-DE" dirty="0"/>
              <a:t>dynamisch, iterativ und reagiert auf </a:t>
            </a:r>
            <a:r>
              <a:rPr lang="de-DE" dirty="0" smtClean="0"/>
              <a:t>Veränderungen Risikomanagement </a:t>
            </a:r>
            <a:r>
              <a:rPr lang="de-DE" dirty="0"/>
              <a:t>erleichtert die kontinuierliche Verbesserung der </a:t>
            </a:r>
            <a:r>
              <a:rPr lang="de-DE" dirty="0" smtClean="0"/>
              <a:t>Organisation</a:t>
            </a:r>
          </a:p>
          <a:p>
            <a:pPr>
              <a:buFont typeface="Arial" panose="020B0604020202020204" pitchFamily="34" charset="0"/>
              <a:buChar char="•"/>
            </a:pPr>
            <a:endParaRPr lang="de-DE" dirty="0"/>
          </a:p>
          <a:p>
            <a:endParaRPr lang="de-DE" dirty="0"/>
          </a:p>
        </p:txBody>
      </p:sp>
      <p:sp>
        <p:nvSpPr>
          <p:cNvPr id="4" name="Stern mit 5 Zacken 3"/>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933953455"/>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b="1" dirty="0"/>
              <a:t>Grundsätze / Risikomanagementpolitik (DIN ISO 31000</a:t>
            </a:r>
            <a:r>
              <a:rPr lang="de-DE" b="1" dirty="0" smtClean="0"/>
              <a:t>)</a:t>
            </a:r>
            <a:endParaRPr lang="de-DE" dirty="0"/>
          </a:p>
        </p:txBody>
      </p:sp>
      <p:sp>
        <p:nvSpPr>
          <p:cNvPr id="3" name="Inhaltsplatzhalter 2"/>
          <p:cNvSpPr>
            <a:spLocks noGrp="1"/>
          </p:cNvSpPr>
          <p:nvPr>
            <p:ph idx="1"/>
          </p:nvPr>
        </p:nvSpPr>
        <p:spPr>
          <a:xfrm>
            <a:off x="3669762" y="938923"/>
            <a:ext cx="7315200" cy="5120640"/>
          </a:xfrm>
        </p:spPr>
        <p:txBody>
          <a:bodyPr>
            <a:normAutofit fontScale="92500" lnSpcReduction="20000"/>
          </a:bodyPr>
          <a:lstStyle/>
          <a:p>
            <a:pPr marL="0" indent="0">
              <a:buNone/>
            </a:pPr>
            <a:r>
              <a:rPr lang="de-DE" b="1" dirty="0" smtClean="0"/>
              <a:t>Risikomanagementpolitik</a:t>
            </a:r>
            <a:r>
              <a:rPr lang="de-DE" dirty="0" smtClean="0"/>
              <a:t> </a:t>
            </a:r>
          </a:p>
          <a:p>
            <a:r>
              <a:rPr lang="de-DE" dirty="0" smtClean="0"/>
              <a:t>sollte Ziele </a:t>
            </a:r>
            <a:r>
              <a:rPr lang="de-DE" dirty="0"/>
              <a:t>und </a:t>
            </a:r>
            <a:r>
              <a:rPr lang="de-DE" dirty="0" smtClean="0"/>
              <a:t>Engagement </a:t>
            </a:r>
            <a:r>
              <a:rPr lang="de-DE" dirty="0"/>
              <a:t>der Organisation für </a:t>
            </a:r>
            <a:r>
              <a:rPr lang="de-DE" dirty="0" smtClean="0"/>
              <a:t>Risikomanagement </a:t>
            </a:r>
            <a:r>
              <a:rPr lang="de-DE" dirty="0"/>
              <a:t>klar darlegen und in der Regel folgende Aspekte </a:t>
            </a:r>
            <a:r>
              <a:rPr lang="de-DE" dirty="0" smtClean="0"/>
              <a:t>behandeln:</a:t>
            </a:r>
          </a:p>
          <a:p>
            <a:pPr>
              <a:buFont typeface="Arial" panose="020B0604020202020204" pitchFamily="34" charset="0"/>
              <a:buChar char="•"/>
            </a:pPr>
            <a:r>
              <a:rPr lang="de-DE" dirty="0" smtClean="0"/>
              <a:t>Begründung </a:t>
            </a:r>
            <a:r>
              <a:rPr lang="de-DE" dirty="0"/>
              <a:t>der Organisation für </a:t>
            </a:r>
            <a:r>
              <a:rPr lang="de-DE" dirty="0" smtClean="0"/>
              <a:t>Behandlung </a:t>
            </a:r>
            <a:r>
              <a:rPr lang="de-DE" dirty="0"/>
              <a:t>von </a:t>
            </a:r>
            <a:r>
              <a:rPr lang="de-DE" dirty="0" smtClean="0"/>
              <a:t>Risiken</a:t>
            </a:r>
          </a:p>
          <a:p>
            <a:pPr>
              <a:buFont typeface="Arial" panose="020B0604020202020204" pitchFamily="34" charset="0"/>
              <a:buChar char="•"/>
            </a:pPr>
            <a:r>
              <a:rPr lang="de-DE" dirty="0" smtClean="0"/>
              <a:t>Verknüpfungen </a:t>
            </a:r>
            <a:r>
              <a:rPr lang="de-DE" dirty="0"/>
              <a:t>zwischen den Zielen und Politiken der Organisation und der </a:t>
            </a:r>
            <a:r>
              <a:rPr lang="de-DE" dirty="0" smtClean="0"/>
              <a:t>Risikomanagementpolitik</a:t>
            </a:r>
          </a:p>
          <a:p>
            <a:pPr>
              <a:buFont typeface="Arial" panose="020B0604020202020204" pitchFamily="34" charset="0"/>
              <a:buChar char="•"/>
            </a:pPr>
            <a:r>
              <a:rPr lang="de-DE" dirty="0" smtClean="0"/>
              <a:t>Verantwortlichkeiten </a:t>
            </a:r>
            <a:r>
              <a:rPr lang="de-DE" dirty="0"/>
              <a:t>und Zuständigkeiten für die Behandlung von </a:t>
            </a:r>
            <a:r>
              <a:rPr lang="de-DE" dirty="0" smtClean="0"/>
              <a:t>Risiken</a:t>
            </a:r>
          </a:p>
          <a:p>
            <a:pPr>
              <a:buFont typeface="Arial" panose="020B0604020202020204" pitchFamily="34" charset="0"/>
              <a:buChar char="•"/>
            </a:pPr>
            <a:r>
              <a:rPr lang="de-DE" dirty="0" smtClean="0"/>
              <a:t>Vorgehensweise </a:t>
            </a:r>
            <a:r>
              <a:rPr lang="de-DE" dirty="0"/>
              <a:t>bei </a:t>
            </a:r>
            <a:r>
              <a:rPr lang="de-DE" dirty="0" smtClean="0"/>
              <a:t>Interessenkonflikten</a:t>
            </a:r>
          </a:p>
          <a:p>
            <a:pPr>
              <a:buFont typeface="Arial" panose="020B0604020202020204" pitchFamily="34" charset="0"/>
              <a:buChar char="•"/>
            </a:pPr>
            <a:r>
              <a:rPr lang="de-DE" dirty="0" smtClean="0"/>
              <a:t>Verpflichtung </a:t>
            </a:r>
            <a:r>
              <a:rPr lang="de-DE" dirty="0"/>
              <a:t>zur Bereitstellung der erforderlichen Ressourcen zur Unterstützung der für die Behandlung von Risiken zuständigen und verantwortlichen </a:t>
            </a:r>
            <a:r>
              <a:rPr lang="de-DE" dirty="0" smtClean="0"/>
              <a:t>Personen</a:t>
            </a:r>
          </a:p>
          <a:p>
            <a:pPr>
              <a:buFont typeface="Arial" panose="020B0604020202020204" pitchFamily="34" charset="0"/>
              <a:buChar char="•"/>
            </a:pPr>
            <a:r>
              <a:rPr lang="de-DE" dirty="0" smtClean="0"/>
              <a:t>Modalitäten </a:t>
            </a:r>
            <a:r>
              <a:rPr lang="de-DE" dirty="0"/>
              <a:t>der Messung der Leistung des Risikomanagements und der Berichterstattung </a:t>
            </a:r>
            <a:r>
              <a:rPr lang="de-DE" dirty="0" smtClean="0"/>
              <a:t>darüber</a:t>
            </a:r>
          </a:p>
          <a:p>
            <a:pPr>
              <a:buFont typeface="Arial" panose="020B0604020202020204" pitchFamily="34" charset="0"/>
              <a:buChar char="•"/>
            </a:pPr>
            <a:r>
              <a:rPr lang="de-DE" dirty="0" smtClean="0"/>
              <a:t>Verpflichtung </a:t>
            </a:r>
            <a:r>
              <a:rPr lang="de-DE" dirty="0"/>
              <a:t>zur Überprüfung und Verbesserung der Risikomanagementpolitik und des Rahmens in regelmäßigen Intervallen sowie aufgrund von Ereignissen oder </a:t>
            </a:r>
            <a:r>
              <a:rPr lang="de-DE" dirty="0" smtClean="0"/>
              <a:t>Entwicklungen</a:t>
            </a:r>
          </a:p>
          <a:p>
            <a:pPr>
              <a:buFont typeface="Arial" panose="020B0604020202020204" pitchFamily="34" charset="0"/>
              <a:buChar char="•"/>
            </a:pPr>
            <a:r>
              <a:rPr lang="de-DE" dirty="0" smtClean="0"/>
              <a:t>Risikomanagementpolitik </a:t>
            </a:r>
            <a:r>
              <a:rPr lang="de-DE" dirty="0"/>
              <a:t>sollte angemessen kommuniziert werden. </a:t>
            </a:r>
          </a:p>
          <a:p>
            <a:endParaRPr lang="de-DE" dirty="0"/>
          </a:p>
        </p:txBody>
      </p:sp>
      <p:sp>
        <p:nvSpPr>
          <p:cNvPr id="4" name="Stern mit 5 Zacken 3"/>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15984054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Ablauf</a:t>
            </a:r>
            <a:endParaRPr lang="de-DE" dirty="0"/>
          </a:p>
        </p:txBody>
      </p:sp>
      <p:sp>
        <p:nvSpPr>
          <p:cNvPr id="3" name="Inhaltsplatzhalter 2"/>
          <p:cNvSpPr>
            <a:spLocks noGrp="1"/>
          </p:cNvSpPr>
          <p:nvPr>
            <p:ph idx="1"/>
          </p:nvPr>
        </p:nvSpPr>
        <p:spPr/>
        <p:txBody>
          <a:bodyPr>
            <a:normAutofit/>
          </a:bodyPr>
          <a:lstStyle/>
          <a:p>
            <a:pPr marL="0" indent="0">
              <a:buNone/>
            </a:pPr>
            <a:endParaRPr lang="de-DE" dirty="0" smtClean="0">
              <a:sym typeface="Wingdings" panose="05000000000000000000" pitchFamily="2" charset="2"/>
            </a:endParaRPr>
          </a:p>
          <a:p>
            <a:pPr marL="0" indent="0">
              <a:buNone/>
            </a:pPr>
            <a:endParaRPr lang="de-DE" dirty="0">
              <a:sym typeface="Wingdings" panose="05000000000000000000" pitchFamily="2" charset="2"/>
            </a:endParaRPr>
          </a:p>
          <a:p>
            <a:pPr marL="0" indent="0">
              <a:buNone/>
            </a:pPr>
            <a:endParaRPr lang="de-DE" dirty="0" smtClean="0">
              <a:sym typeface="Wingdings" panose="05000000000000000000" pitchFamily="2" charset="2"/>
            </a:endParaRPr>
          </a:p>
          <a:p>
            <a:pPr marL="0" indent="0">
              <a:buNone/>
            </a:pPr>
            <a:endParaRPr lang="de-DE" dirty="0">
              <a:sym typeface="Wingdings" panose="05000000000000000000" pitchFamily="2" charset="2"/>
            </a:endParaRPr>
          </a:p>
          <a:p>
            <a:pPr marL="0" indent="0">
              <a:buNone/>
            </a:pPr>
            <a:endParaRPr lang="de-DE" dirty="0" smtClean="0">
              <a:sym typeface="Wingdings" panose="05000000000000000000" pitchFamily="2" charset="2"/>
            </a:endParaRPr>
          </a:p>
          <a:p>
            <a:pPr marL="0" indent="0">
              <a:buNone/>
            </a:pPr>
            <a:endParaRPr lang="de-DE" dirty="0">
              <a:sym typeface="Wingdings" panose="05000000000000000000" pitchFamily="2" charset="2"/>
            </a:endParaRPr>
          </a:p>
          <a:p>
            <a:pPr marL="0" indent="0">
              <a:buNone/>
            </a:pPr>
            <a:r>
              <a:rPr lang="de-DE" dirty="0" smtClean="0">
                <a:sym typeface="Wingdings" panose="05000000000000000000" pitchFamily="2" charset="2"/>
              </a:rPr>
              <a:t> Bestellung eines R</a:t>
            </a:r>
            <a:r>
              <a:rPr lang="de-DE" dirty="0" smtClean="0"/>
              <a:t>isikomanagementbeauftragter in Organisation (ggfs. auch Team aus verschiedenen Arbeitsbereichen)</a:t>
            </a:r>
          </a:p>
          <a:p>
            <a:pPr marL="0" indent="0">
              <a:buNone/>
            </a:pPr>
            <a:r>
              <a:rPr lang="de-DE" dirty="0" smtClean="0">
                <a:sym typeface="Wingdings" panose="05000000000000000000" pitchFamily="2" charset="2"/>
              </a:rPr>
              <a:t> Enge Verknüpfung mit dem QM </a:t>
            </a:r>
            <a:r>
              <a:rPr lang="de-DE" dirty="0"/>
              <a:t> </a:t>
            </a:r>
          </a:p>
          <a:p>
            <a:pPr marL="0" indent="0">
              <a:buNone/>
            </a:pPr>
            <a:r>
              <a:rPr lang="de-DE" dirty="0" smtClean="0">
                <a:sym typeface="Wingdings" panose="05000000000000000000" pitchFamily="2" charset="2"/>
              </a:rPr>
              <a:t> </a:t>
            </a:r>
            <a:r>
              <a:rPr lang="de-DE" dirty="0" smtClean="0"/>
              <a:t>Der </a:t>
            </a:r>
            <a:r>
              <a:rPr lang="de-DE" b="1" dirty="0"/>
              <a:t>Risikomanagementprozess</a:t>
            </a:r>
            <a:r>
              <a:rPr lang="de-DE" dirty="0"/>
              <a:t> umfasst:</a:t>
            </a:r>
          </a:p>
          <a:p>
            <a:endParaRPr lang="de-DE" dirty="0"/>
          </a:p>
        </p:txBody>
      </p:sp>
      <p:graphicFrame>
        <p:nvGraphicFramePr>
          <p:cNvPr id="4" name="Diagramm 3"/>
          <p:cNvGraphicFramePr/>
          <p:nvPr>
            <p:extLst>
              <p:ext uri="{D42A27DB-BD31-4B8C-83A1-F6EECF244321}">
                <p14:modId xmlns:p14="http://schemas.microsoft.com/office/powerpoint/2010/main" val="1979814385"/>
              </p:ext>
            </p:extLst>
          </p:nvPr>
        </p:nvGraphicFramePr>
        <p:xfrm>
          <a:off x="3649286" y="749334"/>
          <a:ext cx="7916091" cy="280851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Rechteck 4"/>
          <p:cNvSpPr/>
          <p:nvPr/>
        </p:nvSpPr>
        <p:spPr>
          <a:xfrm>
            <a:off x="827313" y="6417997"/>
            <a:ext cx="11190515" cy="369332"/>
          </a:xfrm>
          <a:prstGeom prst="rect">
            <a:avLst/>
          </a:prstGeom>
        </p:spPr>
        <p:txBody>
          <a:bodyPr wrap="square">
            <a:spAutoFit/>
          </a:bodyPr>
          <a:lstStyle/>
          <a:p>
            <a:r>
              <a:rPr lang="de-DE" b="1" dirty="0" smtClean="0">
                <a:sym typeface="Wingdings" panose="05000000000000000000" pitchFamily="2" charset="2"/>
              </a:rPr>
              <a:t> </a:t>
            </a:r>
            <a:r>
              <a:rPr lang="de-DE" b="1" dirty="0" smtClean="0"/>
              <a:t>Aufzeichnungen </a:t>
            </a:r>
            <a:r>
              <a:rPr lang="de-DE" b="1" dirty="0"/>
              <a:t>über identifizierte Risiken und </a:t>
            </a:r>
            <a:r>
              <a:rPr lang="de-DE" b="1" dirty="0" smtClean="0"/>
              <a:t>festgelegten </a:t>
            </a:r>
            <a:r>
              <a:rPr lang="de-DE" b="1" dirty="0"/>
              <a:t>Maßnahmen zur </a:t>
            </a:r>
            <a:r>
              <a:rPr lang="de-DE" b="1" dirty="0" smtClean="0"/>
              <a:t>Risikominimierung!</a:t>
            </a:r>
            <a:endParaRPr lang="de-DE" dirty="0"/>
          </a:p>
        </p:txBody>
      </p:sp>
      <p:pic>
        <p:nvPicPr>
          <p:cNvPr id="6"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826029" y="2153591"/>
            <a:ext cx="609600" cy="609600"/>
          </a:xfrm>
          <a:prstGeom prst="rect">
            <a:avLst/>
          </a:prstGeom>
        </p:spPr>
      </p:pic>
      <p:sp>
        <p:nvSpPr>
          <p:cNvPr id="7" name="Stern mit 5 Zacken 6"/>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874374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1583"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Risiken identifizieren</a:t>
            </a:r>
            <a:endParaRPr lang="de-DE" dirty="0"/>
          </a:p>
        </p:txBody>
      </p:sp>
      <p:sp>
        <p:nvSpPr>
          <p:cNvPr id="3" name="Inhaltsplatzhalter 2"/>
          <p:cNvSpPr>
            <a:spLocks noGrp="1"/>
          </p:cNvSpPr>
          <p:nvPr>
            <p:ph idx="1"/>
          </p:nvPr>
        </p:nvSpPr>
        <p:spPr>
          <a:xfrm>
            <a:off x="3607724" y="698269"/>
            <a:ext cx="7547956" cy="5519651"/>
          </a:xfrm>
        </p:spPr>
        <p:txBody>
          <a:bodyPr>
            <a:normAutofit lnSpcReduction="10000"/>
          </a:bodyPr>
          <a:lstStyle/>
          <a:p>
            <a:pPr>
              <a:buFont typeface="Arial" panose="020B0604020202020204" pitchFamily="34" charset="0"/>
              <a:buChar char="•"/>
            </a:pPr>
            <a:r>
              <a:rPr lang="de-DE" dirty="0" smtClean="0"/>
              <a:t>Fehler/Risiken in fast </a:t>
            </a:r>
            <a:r>
              <a:rPr lang="de-DE" dirty="0"/>
              <a:t>allen Arbeitsschritten </a:t>
            </a:r>
            <a:r>
              <a:rPr lang="de-DE" dirty="0" smtClean="0"/>
              <a:t>möglich </a:t>
            </a:r>
            <a:r>
              <a:rPr lang="de-DE" dirty="0" smtClean="0">
                <a:sym typeface="Wingdings" panose="05000000000000000000" pitchFamily="2" charset="2"/>
              </a:rPr>
              <a:t> Identifikation von Risiken unter </a:t>
            </a:r>
            <a:r>
              <a:rPr lang="de-DE" dirty="0" smtClean="0"/>
              <a:t>Einbeziehung </a:t>
            </a:r>
            <a:r>
              <a:rPr lang="de-DE" dirty="0"/>
              <a:t>möglichst aller Mitarbeiter der Organisation </a:t>
            </a:r>
            <a:r>
              <a:rPr lang="de-DE" dirty="0" smtClean="0"/>
              <a:t>(Vermittlung des Bewusstseins </a:t>
            </a:r>
            <a:r>
              <a:rPr lang="de-DE" dirty="0"/>
              <a:t>durch </a:t>
            </a:r>
            <a:r>
              <a:rPr lang="de-DE" dirty="0" smtClean="0"/>
              <a:t>Schulungen)</a:t>
            </a:r>
          </a:p>
          <a:p>
            <a:pPr>
              <a:buFont typeface="Arial" panose="020B0604020202020204" pitchFamily="34" charset="0"/>
              <a:buChar char="•"/>
            </a:pPr>
            <a:r>
              <a:rPr lang="de-DE" dirty="0" smtClean="0"/>
              <a:t>Risikoidentifikation bereits </a:t>
            </a:r>
            <a:r>
              <a:rPr lang="de-DE" dirty="0"/>
              <a:t>vor </a:t>
            </a:r>
            <a:r>
              <a:rPr lang="de-DE" dirty="0" smtClean="0"/>
              <a:t>Einführung </a:t>
            </a:r>
            <a:r>
              <a:rPr lang="de-DE" dirty="0"/>
              <a:t>neuer Prozesse bzw. Verfahren </a:t>
            </a:r>
            <a:r>
              <a:rPr lang="de-DE" dirty="0" smtClean="0"/>
              <a:t>(z.B</a:t>
            </a:r>
            <a:r>
              <a:rPr lang="de-DE" dirty="0"/>
              <a:t>. im </a:t>
            </a:r>
            <a:r>
              <a:rPr lang="de-DE" dirty="0" smtClean="0"/>
              <a:t>Rahmen Validierung/Verifizierung) </a:t>
            </a:r>
            <a:r>
              <a:rPr lang="de-DE" dirty="0" smtClean="0">
                <a:sym typeface="Wingdings" panose="05000000000000000000" pitchFamily="2" charset="2"/>
              </a:rPr>
              <a:t> </a:t>
            </a:r>
            <a:r>
              <a:rPr lang="de-DE" dirty="0" smtClean="0"/>
              <a:t>z.B</a:t>
            </a:r>
            <a:r>
              <a:rPr lang="de-DE" dirty="0"/>
              <a:t>. </a:t>
            </a:r>
            <a:r>
              <a:rPr lang="de-DE" dirty="0" smtClean="0"/>
              <a:t>Einführung neuer Gerätesysteme/Software </a:t>
            </a:r>
          </a:p>
          <a:p>
            <a:pPr>
              <a:buFont typeface="Arial" panose="020B0604020202020204" pitchFamily="34" charset="0"/>
              <a:buChar char="•"/>
            </a:pPr>
            <a:r>
              <a:rPr lang="de-DE" dirty="0"/>
              <a:t>P</a:t>
            </a:r>
            <a:r>
              <a:rPr lang="de-DE" dirty="0" smtClean="0"/>
              <a:t>rozessanalyse </a:t>
            </a:r>
            <a:r>
              <a:rPr lang="de-DE" dirty="0"/>
              <a:t>incl</a:t>
            </a:r>
            <a:r>
              <a:rPr lang="de-DE" dirty="0" smtClean="0"/>
              <a:t>. </a:t>
            </a:r>
            <a:r>
              <a:rPr lang="de-DE" dirty="0"/>
              <a:t>Beschreibung von Schnittstellen erleichtert </a:t>
            </a:r>
            <a:r>
              <a:rPr lang="de-DE" dirty="0" smtClean="0"/>
              <a:t>Analyse</a:t>
            </a:r>
          </a:p>
          <a:p>
            <a:pPr>
              <a:buFont typeface="Arial" panose="020B0604020202020204" pitchFamily="34" charset="0"/>
              <a:buChar char="•"/>
            </a:pPr>
            <a:r>
              <a:rPr lang="de-DE" dirty="0" smtClean="0"/>
              <a:t>Werkzeuge z.B</a:t>
            </a:r>
            <a:r>
              <a:rPr lang="de-DE" dirty="0"/>
              <a:t>. „Gefahrenlisten“, Prozessanalysen, Brainstorming, </a:t>
            </a:r>
            <a:r>
              <a:rPr lang="de-DE" dirty="0" smtClean="0"/>
              <a:t>Turtle-Methode, Ursache-Wirkungs-Diagramm </a:t>
            </a:r>
            <a:r>
              <a:rPr lang="de-DE" dirty="0"/>
              <a:t>(</a:t>
            </a:r>
            <a:r>
              <a:rPr lang="de-DE" dirty="0" err="1"/>
              <a:t>Ishikawa</a:t>
            </a:r>
            <a:r>
              <a:rPr lang="de-DE" dirty="0"/>
              <a:t> oder Fischgräten Diagramm) </a:t>
            </a:r>
            <a:endParaRPr lang="de-DE" dirty="0" smtClean="0"/>
          </a:p>
          <a:p>
            <a:pPr>
              <a:buFont typeface="Arial" panose="020B0604020202020204" pitchFamily="34" charset="0"/>
              <a:buChar char="•"/>
            </a:pPr>
            <a:r>
              <a:rPr lang="de-DE" dirty="0" smtClean="0"/>
              <a:t>Formblätter/Hilfestellungen vom </a:t>
            </a:r>
            <a:r>
              <a:rPr lang="de-DE" dirty="0"/>
              <a:t>QM </a:t>
            </a:r>
            <a:endParaRPr lang="de-DE" dirty="0" smtClean="0"/>
          </a:p>
          <a:p>
            <a:pPr>
              <a:buFont typeface="Arial" panose="020B0604020202020204" pitchFamily="34" charset="0"/>
              <a:buChar char="•"/>
            </a:pPr>
            <a:r>
              <a:rPr lang="de-DE" dirty="0" smtClean="0"/>
              <a:t>Identifikation durch Patienten, Mitarbeiter, Audits, Befragungen </a:t>
            </a:r>
          </a:p>
          <a:p>
            <a:pPr>
              <a:buFont typeface="Arial" panose="020B0604020202020204" pitchFamily="34" charset="0"/>
              <a:buChar char="•"/>
            </a:pPr>
            <a:r>
              <a:rPr lang="de-DE" dirty="0" smtClean="0"/>
              <a:t>Meldung institutsübergreifender Fehler an zentrales QM (z.B</a:t>
            </a:r>
            <a:r>
              <a:rPr lang="de-DE" dirty="0"/>
              <a:t>. </a:t>
            </a:r>
            <a:r>
              <a:rPr lang="de-DE" dirty="0" smtClean="0"/>
              <a:t>CIRS-Meldungen, Beschwerden)</a:t>
            </a:r>
          </a:p>
          <a:p>
            <a:pPr>
              <a:buFont typeface="Arial" panose="020B0604020202020204" pitchFamily="34" charset="0"/>
              <a:buChar char="•"/>
            </a:pPr>
            <a:r>
              <a:rPr lang="de-DE" dirty="0" smtClean="0"/>
              <a:t>Cave: bei Einarbeitung </a:t>
            </a:r>
            <a:r>
              <a:rPr lang="de-DE" dirty="0"/>
              <a:t>neuer Mitarbeiter </a:t>
            </a:r>
            <a:r>
              <a:rPr lang="de-DE" dirty="0" smtClean="0">
                <a:sym typeface="Wingdings" panose="05000000000000000000" pitchFamily="2" charset="2"/>
              </a:rPr>
              <a:t> Hinweis auf </a:t>
            </a:r>
            <a:r>
              <a:rPr lang="de-DE" dirty="0" smtClean="0"/>
              <a:t>festgestellte </a:t>
            </a:r>
            <a:r>
              <a:rPr lang="de-DE" dirty="0"/>
              <a:t>Risiken </a:t>
            </a:r>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042160" y="2234739"/>
            <a:ext cx="609600" cy="609600"/>
          </a:xfrm>
          <a:prstGeom prst="rect">
            <a:avLst/>
          </a:prstGeom>
        </p:spPr>
      </p:pic>
      <p:sp>
        <p:nvSpPr>
          <p:cNvPr id="5" name="Stern mit 5 Zacken 4"/>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1351946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57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Risiken identifizieren-Turtle-Modell</a:t>
            </a:r>
            <a:endParaRPr lang="de-DE" dirty="0"/>
          </a:p>
        </p:txBody>
      </p:sp>
      <p:sp>
        <p:nvSpPr>
          <p:cNvPr id="3" name="Inhaltsplatzhalter 2"/>
          <p:cNvSpPr>
            <a:spLocks noGrp="1"/>
          </p:cNvSpPr>
          <p:nvPr>
            <p:ph idx="1"/>
          </p:nvPr>
        </p:nvSpPr>
        <p:spPr/>
        <p:txBody>
          <a:bodyPr/>
          <a:lstStyle/>
          <a:p>
            <a:r>
              <a:rPr lang="de-DE" dirty="0">
                <a:solidFill>
                  <a:srgbClr val="3B3B3A"/>
                </a:solidFill>
              </a:rPr>
              <a:t>Turtle-Methode</a:t>
            </a:r>
          </a:p>
          <a:p>
            <a:pPr>
              <a:buFont typeface="Arial" panose="020B0604020202020204" pitchFamily="34" charset="0"/>
              <a:buChar char="•"/>
            </a:pPr>
            <a:r>
              <a:rPr lang="de-DE" dirty="0">
                <a:solidFill>
                  <a:srgbClr val="3B3B3A"/>
                </a:solidFill>
              </a:rPr>
              <a:t>Auslöser – was startet den Prozess?</a:t>
            </a:r>
          </a:p>
          <a:p>
            <a:pPr>
              <a:buFont typeface="Arial" panose="020B0604020202020204" pitchFamily="34" charset="0"/>
              <a:buChar char="•"/>
            </a:pPr>
            <a:r>
              <a:rPr lang="de-DE" dirty="0">
                <a:solidFill>
                  <a:srgbClr val="3B3B3A"/>
                </a:solidFill>
              </a:rPr>
              <a:t>Ergebnis – was ist das Ergebnis?</a:t>
            </a:r>
          </a:p>
          <a:p>
            <a:pPr>
              <a:buFont typeface="Arial" panose="020B0604020202020204" pitchFamily="34" charset="0"/>
              <a:buChar char="•"/>
            </a:pPr>
            <a:r>
              <a:rPr lang="de-DE" dirty="0">
                <a:solidFill>
                  <a:srgbClr val="3B3B3A"/>
                </a:solidFill>
              </a:rPr>
              <a:t>Womit – welche Geräte, Utensilien brauche ich dafür?</a:t>
            </a:r>
          </a:p>
          <a:p>
            <a:pPr>
              <a:buFont typeface="Arial" panose="020B0604020202020204" pitchFamily="34" charset="0"/>
              <a:buChar char="•"/>
            </a:pPr>
            <a:r>
              <a:rPr lang="de-DE" dirty="0">
                <a:solidFill>
                  <a:srgbClr val="3B3B3A"/>
                </a:solidFill>
              </a:rPr>
              <a:t>Wer – welche Person ist wie qualifiziert?</a:t>
            </a:r>
          </a:p>
          <a:p>
            <a:pPr>
              <a:buFont typeface="Arial" panose="020B0604020202020204" pitchFamily="34" charset="0"/>
              <a:buChar char="•"/>
            </a:pPr>
            <a:r>
              <a:rPr lang="de-DE" dirty="0">
                <a:solidFill>
                  <a:srgbClr val="3B3B3A"/>
                </a:solidFill>
              </a:rPr>
              <a:t>Prozessindikatoren – Kennzahlen</a:t>
            </a:r>
          </a:p>
          <a:p>
            <a:pPr>
              <a:buFont typeface="Arial" panose="020B0604020202020204" pitchFamily="34" charset="0"/>
              <a:buChar char="•"/>
            </a:pPr>
            <a:r>
              <a:rPr lang="de-DE" dirty="0">
                <a:solidFill>
                  <a:srgbClr val="3B3B3A"/>
                </a:solidFill>
              </a:rPr>
              <a:t>Wie – Anweisungen, Verfahren, Methoden, Techniken</a:t>
            </a:r>
            <a:br>
              <a:rPr lang="de-DE" dirty="0">
                <a:solidFill>
                  <a:srgbClr val="3B3B3A"/>
                </a:solidFill>
              </a:rPr>
            </a:br>
            <a:endParaRPr lang="de-DE" dirty="0">
              <a:solidFill>
                <a:srgbClr val="3B3B3A"/>
              </a:solidFill>
            </a:endParaRPr>
          </a:p>
          <a:p>
            <a:r>
              <a:rPr lang="de-DE" dirty="0">
                <a:solidFill>
                  <a:srgbClr val="3B3B3A"/>
                </a:solidFill>
              </a:rPr>
              <a:t>Beispiel : Blutentnahme beim Patienten</a:t>
            </a:r>
          </a:p>
          <a:p>
            <a:endParaRPr lang="de-DE"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80641" y="4581634"/>
            <a:ext cx="2146300" cy="2146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Stern mit 5 Zacken 4"/>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2947962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Ziel und Zweck</a:t>
            </a:r>
            <a:endParaRPr lang="de-DE" dirty="0"/>
          </a:p>
        </p:txBody>
      </p:sp>
      <p:sp>
        <p:nvSpPr>
          <p:cNvPr id="3" name="Inhaltsplatzhalter 2"/>
          <p:cNvSpPr>
            <a:spLocks noGrp="1"/>
          </p:cNvSpPr>
          <p:nvPr>
            <p:ph idx="1"/>
          </p:nvPr>
        </p:nvSpPr>
        <p:spPr/>
        <p:txBody>
          <a:bodyPr>
            <a:normAutofit/>
          </a:bodyPr>
          <a:lstStyle/>
          <a:p>
            <a:pPr marL="0" indent="0">
              <a:buNone/>
            </a:pPr>
            <a:r>
              <a:rPr lang="de-DE" dirty="0" smtClean="0">
                <a:sym typeface="Wingdings" panose="05000000000000000000" pitchFamily="2" charset="2"/>
              </a:rPr>
              <a:t> </a:t>
            </a:r>
            <a:r>
              <a:rPr lang="de-DE" b="1" u="sng" dirty="0" smtClean="0"/>
              <a:t>QM-Richtlinie </a:t>
            </a:r>
            <a:r>
              <a:rPr lang="de-DE" b="1" u="sng" dirty="0"/>
              <a:t>GBA: </a:t>
            </a:r>
            <a:r>
              <a:rPr lang="de-DE" dirty="0"/>
              <a:t>„Risikomanagement dient dem Umgang mit potentiellen Risiken, der Vermeidung und Verhütung von Fehlern und unerwünschten Ereignissen und somit der Entwicklung einer Sicherheitskultur. Dabei werden unter Berücksichtigung der Patienten und Mitarbeiterperspektive alle Risiken in der Versorgung identifiziert und analysiert sowie Informationen aus anderen QM-Instrumenten, insbesondere die Informationen aus Fehlermeldesystemen genutzt…….“.</a:t>
            </a:r>
          </a:p>
          <a:p>
            <a:pPr marL="0" indent="0">
              <a:buNone/>
            </a:pPr>
            <a:endParaRPr lang="de-DE" dirty="0"/>
          </a:p>
          <a:p>
            <a:endParaRPr lang="de-DE" dirty="0"/>
          </a:p>
        </p:txBody>
      </p:sp>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30785759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04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Risiken identifizieren-Turtle-Modell</a:t>
            </a:r>
            <a:endParaRPr lang="de-DE" dirty="0"/>
          </a:p>
        </p:txBody>
      </p:sp>
      <p:sp>
        <p:nvSpPr>
          <p:cNvPr id="3" name="Inhaltsplatzhalter 2"/>
          <p:cNvSpPr>
            <a:spLocks noGrp="1"/>
          </p:cNvSpPr>
          <p:nvPr>
            <p:ph idx="1"/>
          </p:nvPr>
        </p:nvSpPr>
        <p:spPr/>
        <p:txBody>
          <a:bodyPr/>
          <a:lstStyle/>
          <a:p>
            <a:endParaRPr lang="de-DE" dirty="0"/>
          </a:p>
        </p:txBody>
      </p:sp>
      <p:pic>
        <p:nvPicPr>
          <p:cNvPr id="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6951" y="1521538"/>
            <a:ext cx="7159833" cy="4351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7523925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Risiken analysieren und bewerten</a:t>
            </a:r>
            <a:endParaRPr lang="de-DE" dirty="0"/>
          </a:p>
        </p:txBody>
      </p:sp>
      <p:sp>
        <p:nvSpPr>
          <p:cNvPr id="3" name="Inhaltsplatzhalter 2"/>
          <p:cNvSpPr>
            <a:spLocks noGrp="1"/>
          </p:cNvSpPr>
          <p:nvPr>
            <p:ph idx="1"/>
          </p:nvPr>
        </p:nvSpPr>
        <p:spPr/>
        <p:txBody>
          <a:bodyPr>
            <a:normAutofit/>
          </a:bodyPr>
          <a:lstStyle/>
          <a:p>
            <a:pPr>
              <a:buFont typeface="Arial" panose="020B0604020202020204" pitchFamily="34" charset="0"/>
              <a:buChar char="•"/>
            </a:pPr>
            <a:r>
              <a:rPr lang="de-DE" dirty="0" smtClean="0"/>
              <a:t>Identifikation </a:t>
            </a:r>
            <a:r>
              <a:rPr lang="de-DE" dirty="0" smtClean="0">
                <a:sym typeface="Wingdings" panose="05000000000000000000" pitchFamily="2" charset="2"/>
              </a:rPr>
              <a:t> Analyse und Bewertung </a:t>
            </a:r>
          </a:p>
          <a:p>
            <a:pPr>
              <a:buFont typeface="Arial" panose="020B0604020202020204" pitchFamily="34" charset="0"/>
              <a:buChar char="•"/>
            </a:pPr>
            <a:r>
              <a:rPr lang="de-DE" dirty="0" smtClean="0">
                <a:sym typeface="Wingdings" panose="05000000000000000000" pitchFamily="2" charset="2"/>
              </a:rPr>
              <a:t>Betrachtung von </a:t>
            </a:r>
            <a:r>
              <a:rPr lang="de-DE" dirty="0" smtClean="0"/>
              <a:t>Ursachen/Quellen</a:t>
            </a:r>
            <a:r>
              <a:rPr lang="de-DE" dirty="0"/>
              <a:t>, </a:t>
            </a:r>
            <a:r>
              <a:rPr lang="de-DE" dirty="0" smtClean="0"/>
              <a:t>positive/negative </a:t>
            </a:r>
            <a:r>
              <a:rPr lang="de-DE" dirty="0"/>
              <a:t>Auswirkungen, </a:t>
            </a:r>
            <a:r>
              <a:rPr lang="de-DE" dirty="0" smtClean="0"/>
              <a:t>Auftrittswahrscheinlichkeit/Entdeckungswahrscheinlichkeit </a:t>
            </a:r>
            <a:endParaRPr lang="de-DE" dirty="0"/>
          </a:p>
          <a:p>
            <a:pPr>
              <a:buFont typeface="Arial" panose="020B0604020202020204" pitchFamily="34" charset="0"/>
              <a:buChar char="•"/>
            </a:pPr>
            <a:r>
              <a:rPr lang="de-DE" dirty="0" smtClean="0"/>
              <a:t>Ursachen z.B.:</a:t>
            </a:r>
            <a:endParaRPr lang="de-DE" dirty="0"/>
          </a:p>
          <a:p>
            <a:pPr lvl="1">
              <a:buFont typeface="Arial" panose="020B0604020202020204" pitchFamily="34" charset="0"/>
              <a:buChar char="•"/>
            </a:pPr>
            <a:r>
              <a:rPr lang="de-DE" sz="2000" dirty="0" smtClean="0"/>
              <a:t>Technische </a:t>
            </a:r>
            <a:r>
              <a:rPr lang="de-DE" sz="2000" dirty="0"/>
              <a:t>Ursachen (mechanische, chemische, elektrische, thermische, audio-visuelle, radiologische etc</a:t>
            </a:r>
            <a:r>
              <a:rPr lang="de-DE" sz="2000" dirty="0" smtClean="0"/>
              <a:t>.)</a:t>
            </a:r>
          </a:p>
          <a:p>
            <a:pPr lvl="1">
              <a:buFont typeface="Arial" panose="020B0604020202020204" pitchFamily="34" charset="0"/>
              <a:buChar char="•"/>
            </a:pPr>
            <a:r>
              <a:rPr lang="de-DE" sz="2000" dirty="0" smtClean="0"/>
              <a:t>Organisatorisch-wirtschaftliche </a:t>
            </a:r>
            <a:r>
              <a:rPr lang="de-DE" sz="2000" dirty="0"/>
              <a:t>Ursachen (Kosten, Qualität, Zeit, Ressourcen, etc</a:t>
            </a:r>
            <a:r>
              <a:rPr lang="de-DE" sz="2000" dirty="0" smtClean="0"/>
              <a:t>.)</a:t>
            </a:r>
          </a:p>
          <a:p>
            <a:pPr lvl="1">
              <a:buFont typeface="Arial" panose="020B0604020202020204" pitchFamily="34" charset="0"/>
              <a:buChar char="•"/>
            </a:pPr>
            <a:r>
              <a:rPr lang="de-DE" sz="2000" dirty="0" smtClean="0"/>
              <a:t>menschliche </a:t>
            </a:r>
            <a:r>
              <a:rPr lang="de-DE" sz="2000" dirty="0"/>
              <a:t>Ursachen bzw. Humanfaktoren (Fehler, Unzulänglichkeit, Arbeitsumgebung, Arbeitsbelastung, Kommunikation etc</a:t>
            </a:r>
            <a:r>
              <a:rPr lang="de-DE" sz="2000" dirty="0" smtClean="0"/>
              <a:t>.)</a:t>
            </a:r>
          </a:p>
          <a:p>
            <a:pPr>
              <a:buFont typeface="Arial" panose="020B0604020202020204" pitchFamily="34" charset="0"/>
              <a:buChar char="•"/>
            </a:pPr>
            <a:r>
              <a:rPr lang="de-DE" dirty="0" smtClean="0"/>
              <a:t>Berücksichtigung von Schadensausmaß und Auftrittswahrscheinlichkeit bei Analyse</a:t>
            </a:r>
            <a:endParaRPr lang="de-DE" dirty="0"/>
          </a:p>
        </p:txBody>
      </p:sp>
      <p:sp>
        <p:nvSpPr>
          <p:cNvPr id="4" name="Stern mit 5 Zacken 3"/>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99911844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2919" y="1148775"/>
            <a:ext cx="2947482" cy="4601183"/>
          </a:xfrm>
        </p:spPr>
        <p:txBody>
          <a:bodyPr/>
          <a:lstStyle/>
          <a:p>
            <a:r>
              <a:rPr lang="de-DE" dirty="0" smtClean="0"/>
              <a:t>Risiken analysieren und bewerten</a:t>
            </a:r>
            <a:endParaRPr lang="de-DE" dirty="0"/>
          </a:p>
        </p:txBody>
      </p:sp>
      <p:pic>
        <p:nvPicPr>
          <p:cNvPr id="4" name="Inhaltsplatzhalter 3"/>
          <p:cNvPicPr>
            <a:picLocks noGrp="1"/>
          </p:cNvPicPr>
          <p:nvPr>
            <p:ph idx="1"/>
          </p:nvPr>
        </p:nvPicPr>
        <p:blipFill>
          <a:blip r:embed="rId4"/>
          <a:stretch>
            <a:fillRect/>
          </a:stretch>
        </p:blipFill>
        <p:spPr>
          <a:xfrm>
            <a:off x="3639787" y="1657804"/>
            <a:ext cx="7942217" cy="4189605"/>
          </a:xfrm>
          <a:prstGeom prst="rect">
            <a:avLst/>
          </a:prstGeom>
        </p:spPr>
      </p:pic>
      <p:sp>
        <p:nvSpPr>
          <p:cNvPr id="3" name="Rechteck 2"/>
          <p:cNvSpPr/>
          <p:nvPr/>
        </p:nvSpPr>
        <p:spPr>
          <a:xfrm>
            <a:off x="3483033" y="1123837"/>
            <a:ext cx="8255726" cy="400110"/>
          </a:xfrm>
          <a:prstGeom prst="rect">
            <a:avLst/>
          </a:prstGeom>
        </p:spPr>
        <p:txBody>
          <a:bodyPr wrap="square">
            <a:spAutoFit/>
          </a:bodyPr>
          <a:lstStyle/>
          <a:p>
            <a:r>
              <a:rPr lang="de-DE" sz="2000" i="1" dirty="0" smtClean="0">
                <a:sym typeface="Wingdings" panose="05000000000000000000" pitchFamily="2" charset="2"/>
              </a:rPr>
              <a:t>  </a:t>
            </a:r>
            <a:r>
              <a:rPr lang="de-DE" sz="2000" i="1" dirty="0" smtClean="0"/>
              <a:t>Risikomatrix</a:t>
            </a:r>
            <a:r>
              <a:rPr lang="de-DE" sz="2000" dirty="0" smtClean="0"/>
              <a:t> = Möglichkeit </a:t>
            </a:r>
            <a:r>
              <a:rPr lang="de-DE" sz="2000" dirty="0"/>
              <a:t>für </a:t>
            </a:r>
            <a:r>
              <a:rPr lang="de-DE" sz="2000" dirty="0" smtClean="0"/>
              <a:t>Kategorisierung </a:t>
            </a:r>
            <a:r>
              <a:rPr lang="de-DE" sz="2000" dirty="0"/>
              <a:t>von Risiken und </a:t>
            </a:r>
            <a:r>
              <a:rPr lang="de-DE" sz="2000" dirty="0" smtClean="0"/>
              <a:t>Fehlern:</a:t>
            </a:r>
            <a:endParaRPr lang="de-DE" sz="2000" dirty="0"/>
          </a:p>
        </p:txBody>
      </p:sp>
      <p:sp>
        <p:nvSpPr>
          <p:cNvPr id="5" name="Stern mit 5 Zacken 4"/>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959033" y="2118360"/>
            <a:ext cx="609600" cy="609600"/>
          </a:xfrm>
          <a:prstGeom prst="rect">
            <a:avLst/>
          </a:prstGeom>
        </p:spPr>
      </p:pic>
    </p:spTree>
    <p:extLst>
      <p:ext uri="{BB962C8B-B14F-4D97-AF65-F5344CB8AC3E}">
        <p14:creationId xmlns:p14="http://schemas.microsoft.com/office/powerpoint/2010/main" val="260518614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252"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Risiken analysieren und bewerten</a:t>
            </a:r>
            <a:endParaRPr lang="de-DE" dirty="0"/>
          </a:p>
        </p:txBody>
      </p:sp>
      <p:pic>
        <p:nvPicPr>
          <p:cNvPr id="5" name="Inhaltsplatzhalter 4"/>
          <p:cNvPicPr>
            <a:picLocks noGrp="1"/>
          </p:cNvPicPr>
          <p:nvPr>
            <p:ph idx="1"/>
          </p:nvPr>
        </p:nvPicPr>
        <p:blipFill>
          <a:blip r:embed="rId2"/>
          <a:stretch>
            <a:fillRect/>
          </a:stretch>
        </p:blipFill>
        <p:spPr>
          <a:xfrm>
            <a:off x="3449781" y="1123837"/>
            <a:ext cx="8647611" cy="5011737"/>
          </a:xfrm>
          <a:prstGeom prst="rect">
            <a:avLst/>
          </a:prstGeom>
        </p:spPr>
      </p:pic>
      <p:sp>
        <p:nvSpPr>
          <p:cNvPr id="4" name="Stern mit 5 Zacken 3"/>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7201579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Risiken analysieren und bewerten</a:t>
            </a:r>
            <a:endParaRPr lang="de-DE" dirty="0"/>
          </a:p>
        </p:txBody>
      </p:sp>
      <p:sp>
        <p:nvSpPr>
          <p:cNvPr id="3" name="Inhaltsplatzhalter 2"/>
          <p:cNvSpPr>
            <a:spLocks noGrp="1"/>
          </p:cNvSpPr>
          <p:nvPr>
            <p:ph idx="1"/>
          </p:nvPr>
        </p:nvSpPr>
        <p:spPr/>
        <p:txBody>
          <a:bodyPr>
            <a:normAutofit/>
          </a:bodyPr>
          <a:lstStyle/>
          <a:p>
            <a:pPr>
              <a:buFont typeface="Arial" panose="020B0604020202020204" pitchFamily="34" charset="0"/>
              <a:buChar char="•"/>
            </a:pPr>
            <a:r>
              <a:rPr lang="de-DE" dirty="0" smtClean="0"/>
              <a:t>Durchführung Risikoanalyse bei </a:t>
            </a:r>
            <a:r>
              <a:rPr lang="de-DE" dirty="0"/>
              <a:t>jedem aufgetretenen </a:t>
            </a:r>
            <a:r>
              <a:rPr lang="de-DE" dirty="0" smtClean="0"/>
              <a:t>Fehler/Abweichung (z.B. Fehleranalyse)</a:t>
            </a:r>
          </a:p>
          <a:p>
            <a:pPr>
              <a:buFont typeface="Arial" panose="020B0604020202020204" pitchFamily="34" charset="0"/>
              <a:buChar char="•"/>
            </a:pPr>
            <a:r>
              <a:rPr lang="de-DE" dirty="0" smtClean="0"/>
              <a:t>Berücksichtigung von Fehler</a:t>
            </a:r>
            <a:r>
              <a:rPr lang="de-DE" dirty="0"/>
              <a:t>, </a:t>
            </a:r>
            <a:r>
              <a:rPr lang="de-DE" dirty="0" smtClean="0"/>
              <a:t>Fehlerkorrektur, evtl. weiterführende </a:t>
            </a:r>
            <a:r>
              <a:rPr lang="de-DE" dirty="0"/>
              <a:t>Korrekturmaßnahme, </a:t>
            </a:r>
            <a:r>
              <a:rPr lang="de-DE" dirty="0" smtClean="0"/>
              <a:t>Fehlerursache</a:t>
            </a:r>
            <a:r>
              <a:rPr lang="de-DE" dirty="0"/>
              <a:t>, </a:t>
            </a:r>
            <a:r>
              <a:rPr lang="de-DE" dirty="0" smtClean="0"/>
              <a:t>Auftrittswahrscheinlichkeit Schadensausmaß (</a:t>
            </a:r>
            <a:r>
              <a:rPr lang="de-DE" dirty="0"/>
              <a:t>z.B. </a:t>
            </a:r>
            <a:r>
              <a:rPr lang="de-DE" dirty="0" smtClean="0"/>
              <a:t>Fehlersammelliste </a:t>
            </a:r>
            <a:r>
              <a:rPr lang="de-DE" dirty="0"/>
              <a:t>oder </a:t>
            </a:r>
            <a:r>
              <a:rPr lang="de-DE" dirty="0" smtClean="0"/>
              <a:t>Formblatt </a:t>
            </a:r>
            <a:r>
              <a:rPr lang="de-DE" dirty="0"/>
              <a:t>für </a:t>
            </a:r>
            <a:r>
              <a:rPr lang="de-DE" dirty="0" smtClean="0"/>
              <a:t>Fehleruntersuchung)</a:t>
            </a:r>
          </a:p>
          <a:p>
            <a:pPr>
              <a:buFont typeface="Arial" panose="020B0604020202020204" pitchFamily="34" charset="0"/>
              <a:buChar char="•"/>
            </a:pPr>
            <a:r>
              <a:rPr lang="de-DE" dirty="0" smtClean="0"/>
              <a:t>Bei Maßnahmenableitung wichtig: Definition Zeitraum </a:t>
            </a:r>
            <a:r>
              <a:rPr lang="de-DE" dirty="0"/>
              <a:t>bis zur Erledigung </a:t>
            </a:r>
            <a:r>
              <a:rPr lang="de-DE" dirty="0" smtClean="0"/>
              <a:t>und Verantwortliche</a:t>
            </a:r>
          </a:p>
          <a:p>
            <a:pPr>
              <a:buFont typeface="Arial" panose="020B0604020202020204" pitchFamily="34" charset="0"/>
              <a:buChar char="•"/>
            </a:pPr>
            <a:r>
              <a:rPr lang="de-DE" dirty="0" smtClean="0"/>
              <a:t>Risikoanalyse durch z.B</a:t>
            </a:r>
            <a:r>
              <a:rPr lang="de-DE" dirty="0"/>
              <a:t>. eine Portfolio-Analyse oder </a:t>
            </a:r>
            <a:r>
              <a:rPr lang="de-DE" dirty="0" smtClean="0"/>
              <a:t>FMEA (Fehlzustandsart- </a:t>
            </a:r>
            <a:r>
              <a:rPr lang="de-DE" dirty="0"/>
              <a:t>und </a:t>
            </a:r>
            <a:r>
              <a:rPr lang="de-DE" dirty="0" err="1" smtClean="0"/>
              <a:t>auswirkungsanalyse</a:t>
            </a:r>
            <a:r>
              <a:rPr lang="de-DE" dirty="0" smtClean="0"/>
              <a:t>) </a:t>
            </a:r>
          </a:p>
          <a:p>
            <a:pPr>
              <a:buFont typeface="Arial" panose="020B0604020202020204" pitchFamily="34" charset="0"/>
              <a:buChar char="•"/>
            </a:pPr>
            <a:r>
              <a:rPr lang="de-DE" dirty="0" smtClean="0"/>
              <a:t>Fehleranalyse möglichst in Teamarbeit</a:t>
            </a:r>
          </a:p>
          <a:p>
            <a:pPr>
              <a:buFont typeface="Arial" panose="020B0604020202020204" pitchFamily="34" charset="0"/>
              <a:buChar char="•"/>
            </a:pPr>
            <a:r>
              <a:rPr lang="de-DE" dirty="0" smtClean="0"/>
              <a:t>Durchführung der Bewertung </a:t>
            </a:r>
            <a:r>
              <a:rPr lang="de-DE" dirty="0"/>
              <a:t>des gesamten Risikomanagementsystems </a:t>
            </a:r>
            <a:r>
              <a:rPr lang="de-DE" dirty="0" smtClean="0"/>
              <a:t>in </a:t>
            </a:r>
            <a:r>
              <a:rPr lang="de-DE" dirty="0"/>
              <a:t>festgelegten Abständen </a:t>
            </a:r>
            <a:r>
              <a:rPr lang="de-DE" dirty="0" smtClean="0"/>
              <a:t>(z.B</a:t>
            </a:r>
            <a:r>
              <a:rPr lang="de-DE" dirty="0"/>
              <a:t>. im Rahmen des jährlichen </a:t>
            </a:r>
            <a:r>
              <a:rPr lang="de-DE" dirty="0" smtClean="0"/>
              <a:t>Reviews)</a:t>
            </a:r>
            <a:endParaRPr lang="de-DE" dirty="0"/>
          </a:p>
        </p:txBody>
      </p:sp>
      <p:sp>
        <p:nvSpPr>
          <p:cNvPr id="4" name="Stern mit 5 Zacken 3"/>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7947517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Risiken bewältigen und beherrschen</a:t>
            </a:r>
            <a:endParaRPr lang="de-DE" dirty="0"/>
          </a:p>
        </p:txBody>
      </p:sp>
      <p:sp>
        <p:nvSpPr>
          <p:cNvPr id="3" name="Inhaltsplatzhalter 2"/>
          <p:cNvSpPr>
            <a:spLocks noGrp="1"/>
          </p:cNvSpPr>
          <p:nvPr>
            <p:ph idx="1"/>
          </p:nvPr>
        </p:nvSpPr>
        <p:spPr>
          <a:xfrm>
            <a:off x="3869268" y="864109"/>
            <a:ext cx="7315200" cy="1355390"/>
          </a:xfrm>
        </p:spPr>
        <p:txBody>
          <a:bodyPr>
            <a:normAutofit/>
          </a:bodyPr>
          <a:lstStyle/>
          <a:p>
            <a:pPr marL="0" indent="0">
              <a:buNone/>
            </a:pPr>
            <a:r>
              <a:rPr lang="de-DE" dirty="0" smtClean="0">
                <a:sym typeface="Wingdings" panose="05000000000000000000" pitchFamily="2" charset="2"/>
              </a:rPr>
              <a:t> </a:t>
            </a:r>
            <a:r>
              <a:rPr lang="de-DE" dirty="0" smtClean="0"/>
              <a:t>Bei Bewältigung/Beherrschung </a:t>
            </a:r>
            <a:r>
              <a:rPr lang="de-DE" dirty="0"/>
              <a:t>von Risiken </a:t>
            </a:r>
            <a:r>
              <a:rPr lang="de-DE" dirty="0" smtClean="0"/>
              <a:t>folgende </a:t>
            </a:r>
            <a:r>
              <a:rPr lang="de-DE" dirty="0"/>
              <a:t>Möglichkeiten:</a:t>
            </a:r>
          </a:p>
          <a:p>
            <a:pPr marL="0" indent="0">
              <a:buNone/>
            </a:pPr>
            <a:endParaRPr lang="de-DE" dirty="0"/>
          </a:p>
        </p:txBody>
      </p:sp>
      <p:graphicFrame>
        <p:nvGraphicFramePr>
          <p:cNvPr id="4" name="Diagramm 3"/>
          <p:cNvGraphicFramePr/>
          <p:nvPr>
            <p:extLst>
              <p:ext uri="{D42A27DB-BD31-4B8C-83A1-F6EECF244321}">
                <p14:modId xmlns:p14="http://schemas.microsoft.com/office/powerpoint/2010/main" val="3881293064"/>
              </p:ext>
            </p:extLst>
          </p:nvPr>
        </p:nvGraphicFramePr>
        <p:xfrm>
          <a:off x="3943795" y="1894886"/>
          <a:ext cx="7429862" cy="353882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266604" y="1894886"/>
            <a:ext cx="609600" cy="609600"/>
          </a:xfrm>
          <a:prstGeom prst="rect">
            <a:avLst/>
          </a:prstGeom>
        </p:spPr>
      </p:pic>
      <p:sp>
        <p:nvSpPr>
          <p:cNvPr id="6" name="Stern mit 5 Zacken 5"/>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0394403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461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Risiken bewältigen und beherrschen</a:t>
            </a:r>
            <a:endParaRPr lang="de-DE" dirty="0"/>
          </a:p>
        </p:txBody>
      </p:sp>
      <p:sp>
        <p:nvSpPr>
          <p:cNvPr id="3" name="Inhaltsplatzhalter 2"/>
          <p:cNvSpPr>
            <a:spLocks noGrp="1"/>
          </p:cNvSpPr>
          <p:nvPr>
            <p:ph idx="1"/>
          </p:nvPr>
        </p:nvSpPr>
        <p:spPr>
          <a:xfrm>
            <a:off x="3869268" y="864108"/>
            <a:ext cx="7315200" cy="2294728"/>
          </a:xfrm>
        </p:spPr>
        <p:txBody>
          <a:bodyPr>
            <a:normAutofit/>
          </a:bodyPr>
          <a:lstStyle/>
          <a:p>
            <a:pPr marL="0" indent="0">
              <a:buNone/>
            </a:pPr>
            <a:r>
              <a:rPr lang="de-DE" dirty="0" smtClean="0">
                <a:sym typeface="Wingdings" panose="05000000000000000000" pitchFamily="2" charset="2"/>
              </a:rPr>
              <a:t> </a:t>
            </a:r>
            <a:r>
              <a:rPr lang="de-DE" dirty="0" smtClean="0"/>
              <a:t>Bei Bewältigung/Beherrschung </a:t>
            </a:r>
            <a:r>
              <a:rPr lang="de-DE" dirty="0"/>
              <a:t>von Risiken </a:t>
            </a:r>
            <a:r>
              <a:rPr lang="de-DE" dirty="0" smtClean="0"/>
              <a:t>folgende </a:t>
            </a:r>
            <a:r>
              <a:rPr lang="de-DE" dirty="0"/>
              <a:t>Möglichkeiten:</a:t>
            </a:r>
          </a:p>
          <a:p>
            <a:pPr marL="0" indent="0">
              <a:buNone/>
            </a:pPr>
            <a:endParaRPr lang="de-DE" dirty="0"/>
          </a:p>
        </p:txBody>
      </p:sp>
      <p:graphicFrame>
        <p:nvGraphicFramePr>
          <p:cNvPr id="4" name="Diagramm 3"/>
          <p:cNvGraphicFramePr/>
          <p:nvPr>
            <p:extLst>
              <p:ext uri="{D42A27DB-BD31-4B8C-83A1-F6EECF244321}">
                <p14:modId xmlns:p14="http://schemas.microsoft.com/office/powerpoint/2010/main" val="3072794218"/>
              </p:ext>
            </p:extLst>
          </p:nvPr>
        </p:nvGraphicFramePr>
        <p:xfrm>
          <a:off x="3754606" y="2135549"/>
          <a:ext cx="7429862" cy="1410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hteck 4"/>
          <p:cNvSpPr/>
          <p:nvPr/>
        </p:nvSpPr>
        <p:spPr>
          <a:xfrm>
            <a:off x="3754605" y="4127847"/>
            <a:ext cx="6865497" cy="1323439"/>
          </a:xfrm>
          <a:prstGeom prst="rect">
            <a:avLst/>
          </a:prstGeom>
        </p:spPr>
        <p:txBody>
          <a:bodyPr wrap="square">
            <a:spAutoFit/>
          </a:bodyPr>
          <a:lstStyle/>
          <a:p>
            <a:pPr marL="285750" indent="-285750">
              <a:buFont typeface="Wingdings" panose="05000000000000000000" pitchFamily="2" charset="2"/>
              <a:buChar char="à"/>
            </a:pPr>
            <a:r>
              <a:rPr lang="de-DE" sz="2000" dirty="0" smtClean="0"/>
              <a:t>z.B</a:t>
            </a:r>
            <a:r>
              <a:rPr lang="de-DE" sz="2000" dirty="0"/>
              <a:t>. durch </a:t>
            </a:r>
            <a:r>
              <a:rPr lang="de-DE" sz="2000" dirty="0" smtClean="0"/>
              <a:t>Beseitigung </a:t>
            </a:r>
            <a:r>
              <a:rPr lang="de-DE" sz="2000" dirty="0"/>
              <a:t>einer Risikoquelle </a:t>
            </a:r>
            <a:r>
              <a:rPr lang="de-DE" sz="2000" dirty="0" smtClean="0"/>
              <a:t>(meist jedoch nicht möglich) </a:t>
            </a:r>
          </a:p>
          <a:p>
            <a:pPr marL="285750" indent="-285750">
              <a:buFont typeface="Wingdings" panose="05000000000000000000" pitchFamily="2" charset="2"/>
              <a:buChar char="à"/>
            </a:pPr>
            <a:r>
              <a:rPr lang="de-DE" sz="2000" dirty="0" smtClean="0"/>
              <a:t>Beispiele</a:t>
            </a:r>
            <a:r>
              <a:rPr lang="de-DE" sz="2000" dirty="0"/>
              <a:t>: Leistung wird nicht mehr angeboten, Online-Erfassung von Ergebnissen anstelle manueller Eingabe</a:t>
            </a:r>
          </a:p>
        </p:txBody>
      </p:sp>
      <p:sp>
        <p:nvSpPr>
          <p:cNvPr id="6" name="Stern mit 5 Zacken 5"/>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0930454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Risiken bewältigen und beherrschen</a:t>
            </a:r>
            <a:endParaRPr lang="de-DE" dirty="0"/>
          </a:p>
        </p:txBody>
      </p:sp>
      <p:sp>
        <p:nvSpPr>
          <p:cNvPr id="3" name="Inhaltsplatzhalter 2"/>
          <p:cNvSpPr>
            <a:spLocks noGrp="1"/>
          </p:cNvSpPr>
          <p:nvPr>
            <p:ph idx="1"/>
          </p:nvPr>
        </p:nvSpPr>
        <p:spPr>
          <a:xfrm>
            <a:off x="3869268" y="864108"/>
            <a:ext cx="7315200" cy="2637751"/>
          </a:xfrm>
        </p:spPr>
        <p:txBody>
          <a:bodyPr>
            <a:normAutofit/>
          </a:bodyPr>
          <a:lstStyle/>
          <a:p>
            <a:pPr marL="0" indent="0">
              <a:buNone/>
            </a:pPr>
            <a:r>
              <a:rPr lang="de-DE" dirty="0" smtClean="0">
                <a:sym typeface="Wingdings" panose="05000000000000000000" pitchFamily="2" charset="2"/>
              </a:rPr>
              <a:t> </a:t>
            </a:r>
            <a:r>
              <a:rPr lang="de-DE" dirty="0" smtClean="0"/>
              <a:t>Bei Bewältigung/Beherrschung </a:t>
            </a:r>
            <a:r>
              <a:rPr lang="de-DE" dirty="0"/>
              <a:t>von Risiken </a:t>
            </a:r>
            <a:r>
              <a:rPr lang="de-DE" dirty="0" smtClean="0"/>
              <a:t>folgende </a:t>
            </a:r>
            <a:r>
              <a:rPr lang="de-DE" dirty="0"/>
              <a:t>Möglichkeiten:</a:t>
            </a:r>
          </a:p>
          <a:p>
            <a:pPr marL="0" indent="0">
              <a:buNone/>
            </a:pPr>
            <a:endParaRPr lang="de-DE" dirty="0"/>
          </a:p>
        </p:txBody>
      </p:sp>
      <p:graphicFrame>
        <p:nvGraphicFramePr>
          <p:cNvPr id="4" name="Diagramm 3"/>
          <p:cNvGraphicFramePr/>
          <p:nvPr>
            <p:extLst>
              <p:ext uri="{D42A27DB-BD31-4B8C-83A1-F6EECF244321}">
                <p14:modId xmlns:p14="http://schemas.microsoft.com/office/powerpoint/2010/main" val="876575106"/>
              </p:ext>
            </p:extLst>
          </p:nvPr>
        </p:nvGraphicFramePr>
        <p:xfrm>
          <a:off x="3754606" y="2343774"/>
          <a:ext cx="7429862" cy="13977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hteck 4"/>
          <p:cNvSpPr/>
          <p:nvPr/>
        </p:nvSpPr>
        <p:spPr>
          <a:xfrm>
            <a:off x="3931919" y="4105608"/>
            <a:ext cx="7664336" cy="1015663"/>
          </a:xfrm>
          <a:prstGeom prst="rect">
            <a:avLst/>
          </a:prstGeom>
        </p:spPr>
        <p:txBody>
          <a:bodyPr wrap="square">
            <a:spAutoFit/>
          </a:bodyPr>
          <a:lstStyle/>
          <a:p>
            <a:pPr marL="285750" indent="-285750">
              <a:buFont typeface="Wingdings" panose="05000000000000000000" pitchFamily="2" charset="2"/>
              <a:buChar char="à"/>
            </a:pPr>
            <a:r>
              <a:rPr lang="de-DE" sz="2000" dirty="0" smtClean="0">
                <a:sym typeface="Wingdings" panose="05000000000000000000" pitchFamily="2" charset="2"/>
              </a:rPr>
              <a:t>Durch Reduktion der</a:t>
            </a:r>
            <a:r>
              <a:rPr lang="de-DE" sz="2000" dirty="0" smtClean="0"/>
              <a:t> </a:t>
            </a:r>
            <a:r>
              <a:rPr lang="de-DE" sz="2000" dirty="0"/>
              <a:t>Eintrittswahrscheinlichkeit oder </a:t>
            </a:r>
            <a:r>
              <a:rPr lang="de-DE" sz="2000" dirty="0" smtClean="0"/>
              <a:t>Schadensstärke </a:t>
            </a:r>
          </a:p>
          <a:p>
            <a:pPr marL="285750" indent="-285750">
              <a:buFont typeface="Wingdings" panose="05000000000000000000" pitchFamily="2" charset="2"/>
              <a:buChar char="à"/>
            </a:pPr>
            <a:r>
              <a:rPr lang="de-DE" sz="2000" dirty="0" smtClean="0"/>
              <a:t>Beispiele</a:t>
            </a:r>
            <a:r>
              <a:rPr lang="de-DE" sz="2000" dirty="0"/>
              <a:t>: batterieabgesicherte Stromversorgung, Team-Time-out</a:t>
            </a:r>
          </a:p>
        </p:txBody>
      </p:sp>
      <p:sp>
        <p:nvSpPr>
          <p:cNvPr id="6" name="Stern mit 5 Zacken 5"/>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0775820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Risiken bewältigen und beherrschen</a:t>
            </a:r>
            <a:endParaRPr lang="de-DE" dirty="0"/>
          </a:p>
        </p:txBody>
      </p:sp>
      <p:sp>
        <p:nvSpPr>
          <p:cNvPr id="3" name="Inhaltsplatzhalter 2"/>
          <p:cNvSpPr>
            <a:spLocks noGrp="1"/>
          </p:cNvSpPr>
          <p:nvPr>
            <p:ph idx="1"/>
          </p:nvPr>
        </p:nvSpPr>
        <p:spPr>
          <a:xfrm>
            <a:off x="3869268" y="864108"/>
            <a:ext cx="7315200" cy="2039337"/>
          </a:xfrm>
        </p:spPr>
        <p:txBody>
          <a:bodyPr>
            <a:normAutofit/>
          </a:bodyPr>
          <a:lstStyle/>
          <a:p>
            <a:pPr marL="0" indent="0">
              <a:buNone/>
            </a:pPr>
            <a:r>
              <a:rPr lang="de-DE" dirty="0" smtClean="0">
                <a:sym typeface="Wingdings" panose="05000000000000000000" pitchFamily="2" charset="2"/>
              </a:rPr>
              <a:t> </a:t>
            </a:r>
            <a:r>
              <a:rPr lang="de-DE" dirty="0" smtClean="0"/>
              <a:t>Bei Bewältigung/Beherrschung </a:t>
            </a:r>
            <a:r>
              <a:rPr lang="de-DE" dirty="0"/>
              <a:t>von Risiken </a:t>
            </a:r>
            <a:r>
              <a:rPr lang="de-DE" dirty="0" smtClean="0"/>
              <a:t>folgende </a:t>
            </a:r>
            <a:r>
              <a:rPr lang="de-DE" dirty="0"/>
              <a:t>Möglichkeiten:</a:t>
            </a:r>
          </a:p>
          <a:p>
            <a:pPr marL="0" indent="0">
              <a:buNone/>
            </a:pPr>
            <a:r>
              <a:rPr lang="de-DE" dirty="0"/>
              <a:t> </a:t>
            </a:r>
          </a:p>
        </p:txBody>
      </p:sp>
      <p:graphicFrame>
        <p:nvGraphicFramePr>
          <p:cNvPr id="4" name="Diagramm 3"/>
          <p:cNvGraphicFramePr/>
          <p:nvPr>
            <p:extLst>
              <p:ext uri="{D42A27DB-BD31-4B8C-83A1-F6EECF244321}">
                <p14:modId xmlns:p14="http://schemas.microsoft.com/office/powerpoint/2010/main" val="3419233632"/>
              </p:ext>
            </p:extLst>
          </p:nvPr>
        </p:nvGraphicFramePr>
        <p:xfrm>
          <a:off x="3634378" y="2198051"/>
          <a:ext cx="7429862" cy="14107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hteck 4"/>
          <p:cNvSpPr/>
          <p:nvPr/>
        </p:nvSpPr>
        <p:spPr>
          <a:xfrm>
            <a:off x="3782290" y="4053357"/>
            <a:ext cx="7281949" cy="1015663"/>
          </a:xfrm>
          <a:prstGeom prst="rect">
            <a:avLst/>
          </a:prstGeom>
        </p:spPr>
        <p:txBody>
          <a:bodyPr wrap="square">
            <a:spAutoFit/>
          </a:bodyPr>
          <a:lstStyle/>
          <a:p>
            <a:r>
              <a:rPr lang="de-DE" sz="2000" dirty="0" smtClean="0">
                <a:sym typeface="Wingdings" panose="05000000000000000000" pitchFamily="2" charset="2"/>
              </a:rPr>
              <a:t> </a:t>
            </a:r>
            <a:r>
              <a:rPr lang="de-DE" sz="2000" dirty="0" smtClean="0"/>
              <a:t>Durch </a:t>
            </a:r>
            <a:r>
              <a:rPr lang="de-DE" sz="2000" dirty="0"/>
              <a:t>Abschließen </a:t>
            </a:r>
            <a:r>
              <a:rPr lang="de-DE" sz="2000" dirty="0" smtClean="0"/>
              <a:t>Versicherung </a:t>
            </a:r>
            <a:r>
              <a:rPr lang="de-DE" sz="2000" dirty="0"/>
              <a:t>oder z.B. </a:t>
            </a:r>
            <a:r>
              <a:rPr lang="de-DE" sz="2000" dirty="0" smtClean="0"/>
              <a:t>Vertrags </a:t>
            </a:r>
            <a:r>
              <a:rPr lang="de-DE" sz="2000" dirty="0"/>
              <a:t>mit </a:t>
            </a:r>
            <a:r>
              <a:rPr lang="de-DE" sz="2000" dirty="0" smtClean="0"/>
              <a:t>Kooperationspartner </a:t>
            </a:r>
            <a:r>
              <a:rPr lang="de-DE" sz="2000" dirty="0" smtClean="0">
                <a:sym typeface="Wingdings" panose="05000000000000000000" pitchFamily="2" charset="2"/>
              </a:rPr>
              <a:t> </a:t>
            </a:r>
            <a:r>
              <a:rPr lang="de-DE" sz="2000" dirty="0" smtClean="0"/>
              <a:t>Beispiel</a:t>
            </a:r>
            <a:r>
              <a:rPr lang="de-DE" sz="2000" dirty="0"/>
              <a:t>: Haftpflichtversicherung, Verantwortungsabgrenzungsvertrag</a:t>
            </a:r>
          </a:p>
        </p:txBody>
      </p:sp>
      <p:sp>
        <p:nvSpPr>
          <p:cNvPr id="6" name="Stern mit 5 Zacken 5"/>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6650150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Risiken bewältigen und beherrschen</a:t>
            </a:r>
            <a:endParaRPr lang="de-DE" dirty="0"/>
          </a:p>
        </p:txBody>
      </p:sp>
      <p:sp>
        <p:nvSpPr>
          <p:cNvPr id="3" name="Inhaltsplatzhalter 2"/>
          <p:cNvSpPr>
            <a:spLocks noGrp="1"/>
          </p:cNvSpPr>
          <p:nvPr>
            <p:ph idx="1"/>
          </p:nvPr>
        </p:nvSpPr>
        <p:spPr>
          <a:xfrm>
            <a:off x="3869268" y="864108"/>
            <a:ext cx="7315200" cy="1762714"/>
          </a:xfrm>
        </p:spPr>
        <p:txBody>
          <a:bodyPr>
            <a:normAutofit/>
          </a:bodyPr>
          <a:lstStyle/>
          <a:p>
            <a:pPr marL="0" indent="0">
              <a:buNone/>
            </a:pPr>
            <a:r>
              <a:rPr lang="de-DE" dirty="0" smtClean="0">
                <a:sym typeface="Wingdings" panose="05000000000000000000" pitchFamily="2" charset="2"/>
              </a:rPr>
              <a:t> </a:t>
            </a:r>
            <a:r>
              <a:rPr lang="de-DE" dirty="0" smtClean="0"/>
              <a:t>Bei Bewältigung/Beherrschung </a:t>
            </a:r>
            <a:r>
              <a:rPr lang="de-DE" dirty="0"/>
              <a:t>von Risiken </a:t>
            </a:r>
            <a:r>
              <a:rPr lang="de-DE" dirty="0" smtClean="0"/>
              <a:t>folgende </a:t>
            </a:r>
            <a:r>
              <a:rPr lang="de-DE" dirty="0"/>
              <a:t>Möglichkeiten</a:t>
            </a:r>
            <a:r>
              <a:rPr lang="de-DE" dirty="0" smtClean="0"/>
              <a:t>:</a:t>
            </a:r>
            <a:r>
              <a:rPr lang="de-DE" dirty="0"/>
              <a:t> </a:t>
            </a:r>
          </a:p>
        </p:txBody>
      </p:sp>
      <p:graphicFrame>
        <p:nvGraphicFramePr>
          <p:cNvPr id="4" name="Diagramm 3"/>
          <p:cNvGraphicFramePr/>
          <p:nvPr>
            <p:extLst>
              <p:ext uri="{D42A27DB-BD31-4B8C-83A1-F6EECF244321}">
                <p14:modId xmlns:p14="http://schemas.microsoft.com/office/powerpoint/2010/main" val="3447828333"/>
              </p:ext>
            </p:extLst>
          </p:nvPr>
        </p:nvGraphicFramePr>
        <p:xfrm>
          <a:off x="3694412" y="2200640"/>
          <a:ext cx="7429862" cy="14369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hteck 4"/>
          <p:cNvSpPr/>
          <p:nvPr/>
        </p:nvSpPr>
        <p:spPr>
          <a:xfrm>
            <a:off x="3869268" y="4129764"/>
            <a:ext cx="6646331" cy="1908215"/>
          </a:xfrm>
          <a:prstGeom prst="rect">
            <a:avLst/>
          </a:prstGeom>
        </p:spPr>
        <p:txBody>
          <a:bodyPr wrap="square">
            <a:spAutoFit/>
          </a:bodyPr>
          <a:lstStyle/>
          <a:p>
            <a:pPr marL="285750" indent="-285750">
              <a:buFont typeface="Wingdings" panose="05000000000000000000" pitchFamily="2" charset="2"/>
              <a:buChar char="à"/>
            </a:pPr>
            <a:r>
              <a:rPr lang="de-DE" sz="2000" dirty="0" smtClean="0">
                <a:sym typeface="Wingdings" panose="05000000000000000000" pitchFamily="2" charset="2"/>
              </a:rPr>
              <a:t>Wenn andere Optionen nicht möglich </a:t>
            </a:r>
          </a:p>
          <a:p>
            <a:pPr marL="285750" indent="-285750">
              <a:buFont typeface="Wingdings" panose="05000000000000000000" pitchFamily="2" charset="2"/>
              <a:buChar char="à"/>
            </a:pPr>
            <a:r>
              <a:rPr lang="de-DE" sz="2000" dirty="0" smtClean="0"/>
              <a:t>Wichtig: Risiko </a:t>
            </a:r>
            <a:r>
              <a:rPr lang="de-DE" sz="2000" dirty="0"/>
              <a:t>im Blick </a:t>
            </a:r>
            <a:r>
              <a:rPr lang="de-DE" sz="2000" dirty="0" smtClean="0"/>
              <a:t>haben + erneute Analyse und Bewertung in regelmäßigen </a:t>
            </a:r>
            <a:r>
              <a:rPr lang="de-DE" sz="2000" dirty="0"/>
              <a:t>Abständen </a:t>
            </a:r>
            <a:r>
              <a:rPr lang="de-DE" sz="2000" dirty="0" smtClean="0"/>
              <a:t>(ggfs. neue Lösungsmöglichkeiten ??) </a:t>
            </a:r>
          </a:p>
          <a:p>
            <a:pPr marL="285750" indent="-285750">
              <a:buFont typeface="Wingdings" panose="05000000000000000000" pitchFamily="2" charset="2"/>
              <a:buChar char="à"/>
            </a:pPr>
            <a:r>
              <a:rPr lang="de-DE" sz="2000" dirty="0" smtClean="0"/>
              <a:t>Mitarbeiter </a:t>
            </a:r>
            <a:r>
              <a:rPr lang="de-DE" sz="2000" dirty="0"/>
              <a:t>müssen über diese Risiken informiert </a:t>
            </a:r>
            <a:r>
              <a:rPr lang="de-DE" sz="2000" dirty="0" smtClean="0"/>
              <a:t>sein!</a:t>
            </a:r>
            <a:endParaRPr lang="de-DE" sz="2000" dirty="0"/>
          </a:p>
          <a:p>
            <a:endParaRPr lang="de-DE" dirty="0"/>
          </a:p>
        </p:txBody>
      </p:sp>
      <p:sp>
        <p:nvSpPr>
          <p:cNvPr id="6" name="Stern mit 5 Zacken 5"/>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5761916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Risikobereiche</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096209226"/>
              </p:ext>
            </p:extLst>
          </p:nvPr>
        </p:nvGraphicFramePr>
        <p:xfrm>
          <a:off x="3515967" y="1397376"/>
          <a:ext cx="8676034" cy="361401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3" name="Rechteck 2"/>
          <p:cNvSpPr/>
          <p:nvPr/>
        </p:nvSpPr>
        <p:spPr>
          <a:xfrm>
            <a:off x="3515967" y="5569177"/>
            <a:ext cx="7639396" cy="646331"/>
          </a:xfrm>
          <a:prstGeom prst="rect">
            <a:avLst/>
          </a:prstGeom>
        </p:spPr>
        <p:txBody>
          <a:bodyPr wrap="square">
            <a:spAutoFit/>
          </a:bodyPr>
          <a:lstStyle/>
          <a:p>
            <a:r>
              <a:rPr lang="de-DE" dirty="0" smtClean="0"/>
              <a:t>Analyse von Risiken präventiv (z.B</a:t>
            </a:r>
            <a:r>
              <a:rPr lang="de-DE" dirty="0"/>
              <a:t>. </a:t>
            </a:r>
            <a:r>
              <a:rPr lang="de-DE" dirty="0" smtClean="0"/>
              <a:t>Validierungen) vs. reaktiv (z.B</a:t>
            </a:r>
            <a:r>
              <a:rPr lang="de-DE" dirty="0"/>
              <a:t>. nach </a:t>
            </a:r>
            <a:r>
              <a:rPr lang="de-DE" dirty="0" smtClean="0"/>
              <a:t>Fehler/ Beschwerde) </a:t>
            </a:r>
            <a:r>
              <a:rPr lang="de-DE" dirty="0" smtClean="0">
                <a:sym typeface="Wingdings" panose="05000000000000000000" pitchFamily="2" charset="2"/>
              </a:rPr>
              <a:t> meist vielfältige Ursachen  </a:t>
            </a:r>
            <a:r>
              <a:rPr lang="de-DE" dirty="0" smtClean="0">
                <a:solidFill>
                  <a:srgbClr val="FF0000"/>
                </a:solidFill>
              </a:rPr>
              <a:t>Risikoanalyse</a:t>
            </a:r>
            <a:endParaRPr lang="de-DE" dirty="0">
              <a:solidFill>
                <a:srgbClr val="FF0000"/>
              </a:solidFill>
            </a:endParaRPr>
          </a:p>
        </p:txBody>
      </p:sp>
      <p:sp>
        <p:nvSpPr>
          <p:cNvPr id="5" name="Stern mit 5 Zacken 4"/>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333105" y="2151611"/>
            <a:ext cx="609600" cy="609600"/>
          </a:xfrm>
          <a:prstGeom prst="rect">
            <a:avLst/>
          </a:prstGeom>
        </p:spPr>
      </p:pic>
    </p:spTree>
    <p:extLst>
      <p:ext uri="{BB962C8B-B14F-4D97-AF65-F5344CB8AC3E}">
        <p14:creationId xmlns:p14="http://schemas.microsoft.com/office/powerpoint/2010/main" val="40486019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5505"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2918" y="1123837"/>
            <a:ext cx="3138675" cy="4601183"/>
          </a:xfrm>
        </p:spPr>
        <p:txBody>
          <a:bodyPr>
            <a:normAutofit/>
          </a:bodyPr>
          <a:lstStyle/>
          <a:p>
            <a:r>
              <a:rPr lang="de-DE" dirty="0"/>
              <a:t>Maßnahmen umsetzten und Erfolgskontrolle </a:t>
            </a:r>
            <a:r>
              <a:rPr lang="de-DE" dirty="0" smtClean="0"/>
              <a:t>durchführen</a:t>
            </a:r>
            <a:endParaRPr lang="de-DE" dirty="0"/>
          </a:p>
        </p:txBody>
      </p:sp>
      <p:sp>
        <p:nvSpPr>
          <p:cNvPr id="3" name="Inhaltsplatzhalter 2"/>
          <p:cNvSpPr>
            <a:spLocks noGrp="1"/>
          </p:cNvSpPr>
          <p:nvPr>
            <p:ph idx="1"/>
          </p:nvPr>
        </p:nvSpPr>
        <p:spPr/>
        <p:txBody>
          <a:bodyPr/>
          <a:lstStyle/>
          <a:p>
            <a:pPr>
              <a:buFont typeface="Arial" panose="020B0604020202020204" pitchFamily="34" charset="0"/>
              <a:buChar char="•"/>
            </a:pPr>
            <a:r>
              <a:rPr lang="de-DE" dirty="0" smtClean="0"/>
              <a:t>Bei Risikoanalyse beschlossene </a:t>
            </a:r>
            <a:r>
              <a:rPr lang="de-DE" dirty="0"/>
              <a:t>Maßnahmen müssen umgesetzt werden und auf E</a:t>
            </a:r>
            <a:r>
              <a:rPr lang="de-DE" dirty="0" smtClean="0"/>
              <a:t>rfolg </a:t>
            </a:r>
            <a:r>
              <a:rPr lang="de-DE" dirty="0"/>
              <a:t>hin geprüft </a:t>
            </a:r>
            <a:r>
              <a:rPr lang="de-DE" dirty="0" smtClean="0"/>
              <a:t>werden</a:t>
            </a:r>
          </a:p>
          <a:p>
            <a:pPr>
              <a:buFont typeface="Arial" panose="020B0604020202020204" pitchFamily="34" charset="0"/>
              <a:buChar char="•"/>
            </a:pPr>
            <a:r>
              <a:rPr lang="de-DE" dirty="0" smtClean="0"/>
              <a:t>Risikominimierung? </a:t>
            </a:r>
            <a:r>
              <a:rPr lang="de-DE" dirty="0" smtClean="0">
                <a:sym typeface="Wingdings" panose="05000000000000000000" pitchFamily="2" charset="2"/>
              </a:rPr>
              <a:t> Ansonsten erneute Bewertung des </a:t>
            </a:r>
            <a:r>
              <a:rPr lang="de-DE" dirty="0" smtClean="0"/>
              <a:t>Themas</a:t>
            </a:r>
          </a:p>
          <a:p>
            <a:pPr>
              <a:buFont typeface="Arial" panose="020B0604020202020204" pitchFamily="34" charset="0"/>
              <a:buChar char="•"/>
            </a:pPr>
            <a:r>
              <a:rPr lang="de-DE" dirty="0"/>
              <a:t>R</a:t>
            </a:r>
            <a:r>
              <a:rPr lang="de-DE" dirty="0" smtClean="0"/>
              <a:t>isiken </a:t>
            </a:r>
            <a:r>
              <a:rPr lang="de-DE" dirty="0"/>
              <a:t>im nicht akzeptablen Bereich müssen allen betroffenen Mitarbeitern kommuniziert </a:t>
            </a:r>
            <a:r>
              <a:rPr lang="de-DE" dirty="0" smtClean="0"/>
              <a:t>und </a:t>
            </a:r>
            <a:r>
              <a:rPr lang="de-DE" dirty="0"/>
              <a:t>in sinnvollen Abständen erneut bewertet </a:t>
            </a:r>
            <a:r>
              <a:rPr lang="de-DE" dirty="0" smtClean="0"/>
              <a:t>werden!</a:t>
            </a:r>
            <a:endParaRPr lang="de-DE" dirty="0"/>
          </a:p>
          <a:p>
            <a:endParaRPr lang="de-DE" dirty="0"/>
          </a:p>
        </p:txBody>
      </p:sp>
      <p:sp>
        <p:nvSpPr>
          <p:cNvPr id="4" name="Stern mit 5 Zacken 3"/>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41666" y="1860665"/>
            <a:ext cx="609600" cy="609600"/>
          </a:xfrm>
          <a:prstGeom prst="rect">
            <a:avLst/>
          </a:prstGeom>
        </p:spPr>
      </p:pic>
    </p:spTree>
    <p:extLst>
      <p:ext uri="{BB962C8B-B14F-4D97-AF65-F5344CB8AC3E}">
        <p14:creationId xmlns:p14="http://schemas.microsoft.com/office/powerpoint/2010/main" val="32449061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004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Zusammen-fassung – Werkzeuge des RM</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282212727"/>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374669" y="1769225"/>
            <a:ext cx="609600" cy="609600"/>
          </a:xfrm>
          <a:prstGeom prst="rect">
            <a:avLst/>
          </a:prstGeom>
        </p:spPr>
      </p:pic>
      <p:sp>
        <p:nvSpPr>
          <p:cNvPr id="6" name="Stern mit 5 Zacken 5"/>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04586007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94"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CIRS – Critical </a:t>
            </a:r>
            <a:r>
              <a:rPr lang="de-DE" dirty="0" err="1" smtClean="0"/>
              <a:t>Incident</a:t>
            </a:r>
            <a:r>
              <a:rPr lang="de-DE" dirty="0" smtClean="0"/>
              <a:t> Reporting System</a:t>
            </a:r>
            <a:endParaRPr lang="de-DE" dirty="0"/>
          </a:p>
        </p:txBody>
      </p:sp>
      <p:sp>
        <p:nvSpPr>
          <p:cNvPr id="3" name="Untertitel 2"/>
          <p:cNvSpPr>
            <a:spLocks noGrp="1"/>
          </p:cNvSpPr>
          <p:nvPr>
            <p:ph type="subTitle" idx="1"/>
          </p:nvPr>
        </p:nvSpPr>
        <p:spPr/>
        <p:txBody>
          <a:bodyPr/>
          <a:lstStyle/>
          <a:p>
            <a:endParaRPr lang="de-DE"/>
          </a:p>
        </p:txBody>
      </p:sp>
    </p:spTree>
    <p:extLst>
      <p:ext uri="{BB962C8B-B14F-4D97-AF65-F5344CB8AC3E}">
        <p14:creationId xmlns:p14="http://schemas.microsoft.com/office/powerpoint/2010/main" val="34154808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CIRS – Meldesystem für (beinahe) Fehler</a:t>
            </a:r>
            <a:endParaRPr lang="de-DE" dirty="0"/>
          </a:p>
        </p:txBody>
      </p:sp>
      <p:sp>
        <p:nvSpPr>
          <p:cNvPr id="3" name="Inhaltsplatzhalter 2"/>
          <p:cNvSpPr>
            <a:spLocks noGrp="1"/>
          </p:cNvSpPr>
          <p:nvPr>
            <p:ph idx="1"/>
          </p:nvPr>
        </p:nvSpPr>
        <p:spPr/>
        <p:txBody>
          <a:bodyPr/>
          <a:lstStyle/>
          <a:p>
            <a:r>
              <a:rPr lang="de-DE" dirty="0" smtClean="0">
                <a:sym typeface="Wingdings" panose="05000000000000000000" pitchFamily="2" charset="2"/>
              </a:rPr>
              <a:t> Werkzeug des klinischen Risikomanagements</a:t>
            </a:r>
          </a:p>
          <a:p>
            <a:pPr>
              <a:spcBef>
                <a:spcPts val="600"/>
              </a:spcBef>
              <a:buFont typeface="Arial" panose="020B0604020202020204" pitchFamily="34" charset="0"/>
              <a:buChar char="•"/>
            </a:pPr>
            <a:r>
              <a:rPr lang="de-DE" dirty="0">
                <a:solidFill>
                  <a:srgbClr val="3B3B3A"/>
                </a:solidFill>
              </a:rPr>
              <a:t>Entwicklung von klassischen Fehlermeldesystemen stammt </a:t>
            </a:r>
            <a:r>
              <a:rPr lang="de-DE" dirty="0" smtClean="0">
                <a:solidFill>
                  <a:srgbClr val="3B3B3A"/>
                </a:solidFill>
              </a:rPr>
              <a:t>aus Industrie (v.a. Luftfahrt)</a:t>
            </a:r>
            <a:endParaRPr lang="de-DE" dirty="0">
              <a:solidFill>
                <a:srgbClr val="3B3B3A"/>
              </a:solidFill>
            </a:endParaRPr>
          </a:p>
          <a:p>
            <a:pPr>
              <a:spcBef>
                <a:spcPts val="600"/>
              </a:spcBef>
              <a:buFont typeface="Arial" panose="020B0604020202020204" pitchFamily="34" charset="0"/>
              <a:buChar char="•"/>
            </a:pPr>
            <a:r>
              <a:rPr lang="de-DE" dirty="0" smtClean="0">
                <a:solidFill>
                  <a:srgbClr val="3B3B3A"/>
                </a:solidFill>
              </a:rPr>
              <a:t>Annahme: unerwünschte </a:t>
            </a:r>
            <a:r>
              <a:rPr lang="de-DE" dirty="0">
                <a:solidFill>
                  <a:srgbClr val="3B3B3A"/>
                </a:solidFill>
              </a:rPr>
              <a:t>Ereignisse bzw. Beinahe-Zwischenfälle </a:t>
            </a:r>
            <a:r>
              <a:rPr lang="de-DE" dirty="0" smtClean="0">
                <a:solidFill>
                  <a:srgbClr val="3B3B3A"/>
                </a:solidFill>
              </a:rPr>
              <a:t>300-mal </a:t>
            </a:r>
            <a:r>
              <a:rPr lang="de-DE" dirty="0">
                <a:solidFill>
                  <a:srgbClr val="3B3B3A"/>
                </a:solidFill>
              </a:rPr>
              <a:t>häufiger </a:t>
            </a:r>
            <a:r>
              <a:rPr lang="de-DE" dirty="0" smtClean="0">
                <a:solidFill>
                  <a:srgbClr val="3B3B3A"/>
                </a:solidFill>
              </a:rPr>
              <a:t>als konkrete Schadens-/Zwischenfälle</a:t>
            </a:r>
            <a:endParaRPr lang="de-DE" dirty="0">
              <a:solidFill>
                <a:srgbClr val="3B3B3A"/>
              </a:solidFill>
            </a:endParaRPr>
          </a:p>
          <a:p>
            <a:pPr>
              <a:spcBef>
                <a:spcPts val="600"/>
              </a:spcBef>
              <a:buFont typeface="Arial" panose="020B0604020202020204" pitchFamily="34" charset="0"/>
              <a:buChar char="•"/>
            </a:pPr>
            <a:r>
              <a:rPr lang="de-DE" dirty="0" smtClean="0">
                <a:solidFill>
                  <a:srgbClr val="3B3B3A"/>
                </a:solidFill>
              </a:rPr>
              <a:t>1. CIRS 1995 an Universität </a:t>
            </a:r>
            <a:r>
              <a:rPr lang="de-DE" dirty="0">
                <a:solidFill>
                  <a:srgbClr val="3B3B3A"/>
                </a:solidFill>
              </a:rPr>
              <a:t>Basel </a:t>
            </a:r>
            <a:endParaRPr lang="de-DE" dirty="0" smtClean="0">
              <a:solidFill>
                <a:srgbClr val="3B3B3A"/>
              </a:solidFill>
            </a:endParaRPr>
          </a:p>
          <a:p>
            <a:pPr>
              <a:spcBef>
                <a:spcPts val="600"/>
              </a:spcBef>
              <a:buFont typeface="Arial" panose="020B0604020202020204" pitchFamily="34" charset="0"/>
              <a:buChar char="•"/>
            </a:pPr>
            <a:r>
              <a:rPr lang="de-DE" dirty="0" smtClean="0">
                <a:solidFill>
                  <a:srgbClr val="3B3B3A"/>
                </a:solidFill>
              </a:rPr>
              <a:t>Veröffentlichung </a:t>
            </a:r>
            <a:r>
              <a:rPr lang="de-DE" dirty="0">
                <a:solidFill>
                  <a:srgbClr val="3B3B3A"/>
                </a:solidFill>
              </a:rPr>
              <a:t>1999 (USA): „</a:t>
            </a:r>
            <a:r>
              <a:rPr lang="de-DE" dirty="0" err="1">
                <a:solidFill>
                  <a:srgbClr val="3B3B3A"/>
                </a:solidFill>
              </a:rPr>
              <a:t>To</a:t>
            </a:r>
            <a:r>
              <a:rPr lang="de-DE" dirty="0">
                <a:solidFill>
                  <a:srgbClr val="3B3B3A"/>
                </a:solidFill>
              </a:rPr>
              <a:t> </a:t>
            </a:r>
            <a:r>
              <a:rPr lang="de-DE" dirty="0" err="1">
                <a:solidFill>
                  <a:srgbClr val="3B3B3A"/>
                </a:solidFill>
              </a:rPr>
              <a:t>err</a:t>
            </a:r>
            <a:r>
              <a:rPr lang="de-DE" dirty="0">
                <a:solidFill>
                  <a:srgbClr val="3B3B3A"/>
                </a:solidFill>
              </a:rPr>
              <a:t> </a:t>
            </a:r>
            <a:r>
              <a:rPr lang="de-DE" dirty="0" err="1">
                <a:solidFill>
                  <a:srgbClr val="3B3B3A"/>
                </a:solidFill>
              </a:rPr>
              <a:t>is</a:t>
            </a:r>
            <a:r>
              <a:rPr lang="de-DE" dirty="0">
                <a:solidFill>
                  <a:srgbClr val="3B3B3A"/>
                </a:solidFill>
              </a:rPr>
              <a:t> human- Building a Safer </a:t>
            </a:r>
            <a:r>
              <a:rPr lang="de-DE" dirty="0" err="1">
                <a:solidFill>
                  <a:srgbClr val="3B3B3A"/>
                </a:solidFill>
              </a:rPr>
              <a:t>Health</a:t>
            </a:r>
            <a:r>
              <a:rPr lang="de-DE" dirty="0">
                <a:solidFill>
                  <a:srgbClr val="3B3B3A"/>
                </a:solidFill>
              </a:rPr>
              <a:t> System“ </a:t>
            </a:r>
          </a:p>
          <a:p>
            <a:pPr>
              <a:spcBef>
                <a:spcPts val="600"/>
              </a:spcBef>
              <a:buFont typeface="Arial" panose="020B0604020202020204" pitchFamily="34" charset="0"/>
              <a:buChar char="•"/>
            </a:pPr>
            <a:r>
              <a:rPr lang="de-DE" dirty="0">
                <a:solidFill>
                  <a:srgbClr val="3B3B3A"/>
                </a:solidFill>
              </a:rPr>
              <a:t>Empfehlungen durch WHO und Europarat</a:t>
            </a:r>
          </a:p>
          <a:p>
            <a:pPr>
              <a:spcBef>
                <a:spcPts val="600"/>
              </a:spcBef>
              <a:buFont typeface="Arial" panose="020B0604020202020204" pitchFamily="34" charset="0"/>
              <a:buChar char="•"/>
            </a:pPr>
            <a:r>
              <a:rPr lang="de-DE" dirty="0">
                <a:solidFill>
                  <a:srgbClr val="3B3B3A"/>
                </a:solidFill>
              </a:rPr>
              <a:t>Beschluss des G-BA</a:t>
            </a:r>
          </a:p>
          <a:p>
            <a:pPr>
              <a:spcBef>
                <a:spcPts val="600"/>
              </a:spcBef>
              <a:buFont typeface="Arial" panose="020B0604020202020204" pitchFamily="34" charset="0"/>
              <a:buChar char="•"/>
            </a:pPr>
            <a:r>
              <a:rPr lang="de-DE" dirty="0">
                <a:solidFill>
                  <a:srgbClr val="3B3B3A"/>
                </a:solidFill>
              </a:rPr>
              <a:t>Aktionsbündnis Patientensicherheit</a:t>
            </a:r>
          </a:p>
          <a:p>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91542" y="1910542"/>
            <a:ext cx="609600" cy="609600"/>
          </a:xfrm>
          <a:prstGeom prst="rect">
            <a:avLst/>
          </a:prstGeom>
        </p:spPr>
      </p:pic>
      <p:sp>
        <p:nvSpPr>
          <p:cNvPr id="5" name="Stern mit 5 Zacken 4"/>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35956478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685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Allgemeines</a:t>
            </a:r>
            <a:endParaRPr lang="de-DE" dirty="0"/>
          </a:p>
        </p:txBody>
      </p:sp>
      <p:sp>
        <p:nvSpPr>
          <p:cNvPr id="3" name="Inhaltsplatzhalter 2"/>
          <p:cNvSpPr>
            <a:spLocks noGrp="1"/>
          </p:cNvSpPr>
          <p:nvPr>
            <p:ph idx="1"/>
          </p:nvPr>
        </p:nvSpPr>
        <p:spPr>
          <a:xfrm>
            <a:off x="3869268" y="864108"/>
            <a:ext cx="7315200" cy="3541637"/>
          </a:xfrm>
        </p:spPr>
        <p:txBody>
          <a:bodyPr>
            <a:normAutofit/>
          </a:bodyPr>
          <a:lstStyle/>
          <a:p>
            <a:pPr>
              <a:spcBef>
                <a:spcPts val="600"/>
              </a:spcBef>
              <a:buFont typeface="Arial" panose="020B0604020202020204" pitchFamily="34" charset="0"/>
              <a:buChar char="•"/>
            </a:pPr>
            <a:r>
              <a:rPr lang="de-DE" dirty="0">
                <a:solidFill>
                  <a:srgbClr val="3B3B3A"/>
                </a:solidFill>
              </a:rPr>
              <a:t>Dient ausschließlich zur Analyse von Prozessen und sucht nicht nach einem Schuldigen!</a:t>
            </a:r>
          </a:p>
          <a:p>
            <a:pPr>
              <a:spcBef>
                <a:spcPts val="600"/>
              </a:spcBef>
              <a:buFont typeface="Arial" panose="020B0604020202020204" pitchFamily="34" charset="0"/>
              <a:buChar char="•"/>
            </a:pPr>
            <a:r>
              <a:rPr lang="de-DE" dirty="0">
                <a:solidFill>
                  <a:srgbClr val="3B3B3A"/>
                </a:solidFill>
              </a:rPr>
              <a:t>Fragt nach dem „WAS bzw. WARUM“ und nicht nach dem „WER“!</a:t>
            </a:r>
          </a:p>
          <a:p>
            <a:pPr>
              <a:spcBef>
                <a:spcPts val="600"/>
              </a:spcBef>
              <a:buFont typeface="Arial" panose="020B0604020202020204" pitchFamily="34" charset="0"/>
              <a:buChar char="•"/>
            </a:pPr>
            <a:r>
              <a:rPr lang="de-DE" dirty="0">
                <a:solidFill>
                  <a:srgbClr val="3B3B3A"/>
                </a:solidFill>
              </a:rPr>
              <a:t>Wie kann man es in Zukunft vermeiden?</a:t>
            </a:r>
          </a:p>
          <a:p>
            <a:pPr>
              <a:spcBef>
                <a:spcPts val="600"/>
              </a:spcBef>
              <a:buFont typeface="Arial" panose="020B0604020202020204" pitchFamily="34" charset="0"/>
              <a:buChar char="•"/>
            </a:pPr>
            <a:r>
              <a:rPr lang="de-DE" dirty="0">
                <a:solidFill>
                  <a:srgbClr val="3B3B3A"/>
                </a:solidFill>
              </a:rPr>
              <a:t>Wie kann man sich verbessern?</a:t>
            </a:r>
          </a:p>
          <a:p>
            <a:pPr>
              <a:spcBef>
                <a:spcPts val="600"/>
              </a:spcBef>
              <a:buFont typeface="Arial" panose="020B0604020202020204" pitchFamily="34" charset="0"/>
              <a:buChar char="•"/>
            </a:pPr>
            <a:r>
              <a:rPr lang="de-DE" dirty="0">
                <a:solidFill>
                  <a:srgbClr val="3B3B3A"/>
                </a:solidFill>
              </a:rPr>
              <a:t>Statt Einzelne für Fehler zu verurteilen, zeigt CIRS systembedingte Ursachen auf und nimmt statt der Frosch- die Vogelperspektive ein.</a:t>
            </a:r>
          </a:p>
          <a:p>
            <a:pPr>
              <a:spcBef>
                <a:spcPts val="600"/>
              </a:spcBef>
              <a:buFont typeface="Arial" panose="020B0604020202020204" pitchFamily="34" charset="0"/>
              <a:buChar char="•"/>
            </a:pPr>
            <a:r>
              <a:rPr lang="de-DE" b="1" dirty="0">
                <a:solidFill>
                  <a:srgbClr val="3B3B3A"/>
                </a:solidFill>
              </a:rPr>
              <a:t>CIRS ist</a:t>
            </a:r>
            <a:r>
              <a:rPr lang="de-DE" dirty="0">
                <a:solidFill>
                  <a:srgbClr val="3B3B3A"/>
                </a:solidFill>
              </a:rPr>
              <a:t>: </a:t>
            </a:r>
            <a:endParaRPr lang="de-DE" dirty="0" smtClean="0">
              <a:solidFill>
                <a:srgbClr val="3B3B3A"/>
              </a:solidFill>
            </a:endParaRPr>
          </a:p>
          <a:p>
            <a:endParaRPr lang="de-DE" dirty="0"/>
          </a:p>
        </p:txBody>
      </p:sp>
      <p:graphicFrame>
        <p:nvGraphicFramePr>
          <p:cNvPr id="4" name="Diagramm 3"/>
          <p:cNvGraphicFramePr/>
          <p:nvPr>
            <p:extLst>
              <p:ext uri="{D42A27DB-BD31-4B8C-83A1-F6EECF244321}">
                <p14:modId xmlns:p14="http://schemas.microsoft.com/office/powerpoint/2010/main" val="2039108492"/>
              </p:ext>
            </p:extLst>
          </p:nvPr>
        </p:nvGraphicFramePr>
        <p:xfrm>
          <a:off x="4165996" y="3997233"/>
          <a:ext cx="6916057" cy="21410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791200" y="3124200"/>
            <a:ext cx="609600" cy="609600"/>
          </a:xfrm>
          <a:prstGeom prst="rect">
            <a:avLst/>
          </a:prstGeom>
        </p:spPr>
      </p:pic>
      <p:sp>
        <p:nvSpPr>
          <p:cNvPr id="6" name="Stern mit 5 Zacken 5"/>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80126727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0961"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Allgemeines</a:t>
            </a:r>
            <a:endParaRPr lang="de-DE" dirty="0"/>
          </a:p>
        </p:txBody>
      </p:sp>
      <p:sp>
        <p:nvSpPr>
          <p:cNvPr id="3" name="Inhaltsplatzhalter 2"/>
          <p:cNvSpPr>
            <a:spLocks noGrp="1"/>
          </p:cNvSpPr>
          <p:nvPr>
            <p:ph idx="1"/>
          </p:nvPr>
        </p:nvSpPr>
        <p:spPr/>
        <p:txBody>
          <a:bodyPr>
            <a:normAutofit/>
          </a:bodyPr>
          <a:lstStyle/>
          <a:p>
            <a:pPr>
              <a:defRPr/>
            </a:pPr>
            <a:r>
              <a:rPr lang="de-DE" b="1" dirty="0" smtClean="0">
                <a:sym typeface="Wingdings" panose="05000000000000000000" pitchFamily="2" charset="2"/>
              </a:rPr>
              <a:t> Meldung von:  </a:t>
            </a:r>
            <a:r>
              <a:rPr lang="de-DE" dirty="0" smtClean="0"/>
              <a:t>Vorkommnissen (keine </a:t>
            </a:r>
            <a:r>
              <a:rPr lang="de-DE" dirty="0"/>
              <a:t>Unfälle, keine Schadensfälle, keine Versicherungsfälle und keine </a:t>
            </a:r>
            <a:r>
              <a:rPr lang="de-DE" dirty="0" smtClean="0"/>
              <a:t>gesetzlich meldepflichtigen Fälle) </a:t>
            </a:r>
          </a:p>
          <a:p>
            <a:pPr>
              <a:defRPr/>
            </a:pPr>
            <a:r>
              <a:rPr lang="de-DE" b="1" dirty="0" smtClean="0">
                <a:sym typeface="Wingdings" panose="05000000000000000000" pitchFamily="2" charset="2"/>
              </a:rPr>
              <a:t> </a:t>
            </a:r>
            <a:r>
              <a:rPr lang="de-DE" b="1" dirty="0" err="1" smtClean="0"/>
              <a:t>Vorkommniss</a:t>
            </a:r>
            <a:r>
              <a:rPr lang="de-DE" b="1" dirty="0" smtClean="0"/>
              <a:t> = </a:t>
            </a:r>
            <a:r>
              <a:rPr lang="de-DE" dirty="0" smtClean="0"/>
              <a:t>„</a:t>
            </a:r>
            <a:r>
              <a:rPr lang="de-DE" dirty="0"/>
              <a:t>Ereignis, in welchem ein Schaden beinahe hätte eintreten können“ (ONR 49000</a:t>
            </a:r>
            <a:r>
              <a:rPr lang="de-DE" dirty="0" smtClean="0"/>
              <a:t>)</a:t>
            </a:r>
          </a:p>
          <a:p>
            <a:pPr>
              <a:lnSpc>
                <a:spcPct val="150000"/>
              </a:lnSpc>
            </a:pPr>
            <a:r>
              <a:rPr lang="de-DE" dirty="0" smtClean="0">
                <a:sym typeface="Wingdings" panose="05000000000000000000" pitchFamily="2" charset="2"/>
              </a:rPr>
              <a:t> </a:t>
            </a:r>
            <a:r>
              <a:rPr lang="de-DE" dirty="0" smtClean="0"/>
              <a:t>Als </a:t>
            </a:r>
            <a:r>
              <a:rPr lang="de-DE" dirty="0"/>
              <a:t>zu berichtende Ereignisse </a:t>
            </a:r>
            <a:r>
              <a:rPr lang="de-DE" dirty="0" smtClean="0"/>
              <a:t>gelten</a:t>
            </a:r>
          </a:p>
          <a:p>
            <a:pPr>
              <a:lnSpc>
                <a:spcPct val="150000"/>
              </a:lnSpc>
              <a:buFont typeface="Arial" panose="020B0604020202020204" pitchFamily="34" charset="0"/>
              <a:buChar char="•"/>
            </a:pPr>
            <a:r>
              <a:rPr lang="de-DE" dirty="0" smtClean="0"/>
              <a:t>alle </a:t>
            </a:r>
            <a:r>
              <a:rPr lang="de-DE" dirty="0"/>
              <a:t>Fehler, Risiken, kritische Ereignisse und Beinahe-Schäden in </a:t>
            </a:r>
            <a:r>
              <a:rPr lang="de-DE" dirty="0" smtClean="0"/>
              <a:t>Versorgung von Patienten…</a:t>
            </a:r>
          </a:p>
          <a:p>
            <a:pPr>
              <a:lnSpc>
                <a:spcPct val="150000"/>
              </a:lnSpc>
              <a:buFont typeface="Arial" panose="020B0604020202020204" pitchFamily="34" charset="0"/>
              <a:buChar char="•"/>
            </a:pPr>
            <a:r>
              <a:rPr lang="de-DE" dirty="0" smtClean="0"/>
              <a:t>Cave: Mitarbeitermotivation über Bericht der erfolgreichen </a:t>
            </a:r>
            <a:r>
              <a:rPr lang="de-DE" dirty="0"/>
              <a:t>Bewältigung von Fehlern und Lösungsansätze für kritische </a:t>
            </a:r>
            <a:r>
              <a:rPr lang="de-DE" dirty="0" smtClean="0"/>
              <a:t>Situationen</a:t>
            </a:r>
            <a:endParaRPr lang="de-DE" dirty="0"/>
          </a:p>
          <a:p>
            <a:r>
              <a:rPr lang="de-DE" sz="1000" b="1" dirty="0">
                <a:solidFill>
                  <a:schemeClr val="tx1"/>
                </a:solidFill>
                <a:latin typeface="Franklin Gothic Book" panose="020B0503020102020204" pitchFamily="34" charset="0"/>
              </a:rPr>
              <a:t>APS-Definition 2016 – in CIRS zu berichtende Ereignisse</a:t>
            </a:r>
          </a:p>
          <a:p>
            <a:endParaRPr lang="de-DE" dirty="0"/>
          </a:p>
        </p:txBody>
      </p:sp>
      <p:sp>
        <p:nvSpPr>
          <p:cNvPr id="4" name="Stern mit 5 Zacken 3"/>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17075279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Allgemeines</a:t>
            </a:r>
            <a:endParaRPr lang="de-DE" dirty="0"/>
          </a:p>
        </p:txBody>
      </p:sp>
      <p:sp>
        <p:nvSpPr>
          <p:cNvPr id="3" name="Inhaltsplatzhalter 2"/>
          <p:cNvSpPr>
            <a:spLocks noGrp="1"/>
          </p:cNvSpPr>
          <p:nvPr>
            <p:ph idx="1"/>
          </p:nvPr>
        </p:nvSpPr>
        <p:spPr>
          <a:xfrm>
            <a:off x="3869268" y="864108"/>
            <a:ext cx="7315200" cy="1571521"/>
          </a:xfrm>
        </p:spPr>
        <p:txBody>
          <a:bodyPr>
            <a:normAutofit/>
          </a:bodyPr>
          <a:lstStyle/>
          <a:p>
            <a:pPr marL="0" indent="0">
              <a:buNone/>
              <a:defRPr/>
            </a:pPr>
            <a:r>
              <a:rPr lang="de-DE" b="1" dirty="0" smtClean="0">
                <a:sym typeface="Wingdings" panose="05000000000000000000" pitchFamily="2" charset="2"/>
              </a:rPr>
              <a:t> Weitere Fehlermeldebereiche</a:t>
            </a:r>
          </a:p>
          <a:p>
            <a:pPr>
              <a:defRPr/>
            </a:pPr>
            <a:endParaRPr lang="de-DE" sz="1000" b="1" dirty="0">
              <a:solidFill>
                <a:schemeClr val="tx1"/>
              </a:solidFill>
              <a:latin typeface="Franklin Gothic Book" panose="020B0503020102020204" pitchFamily="34" charset="0"/>
            </a:endParaRPr>
          </a:p>
          <a:p>
            <a:endParaRPr lang="de-DE" dirty="0"/>
          </a:p>
        </p:txBody>
      </p:sp>
      <p:graphicFrame>
        <p:nvGraphicFramePr>
          <p:cNvPr id="4" name="Diagramm 3"/>
          <p:cNvGraphicFramePr/>
          <p:nvPr>
            <p:extLst>
              <p:ext uri="{D42A27DB-BD31-4B8C-83A1-F6EECF244321}">
                <p14:modId xmlns:p14="http://schemas.microsoft.com/office/powerpoint/2010/main" val="862883509"/>
              </p:ext>
            </p:extLst>
          </p:nvPr>
        </p:nvGraphicFramePr>
        <p:xfrm>
          <a:off x="3696548" y="1591294"/>
          <a:ext cx="7660640" cy="39568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tern mit 5 Zacken 4"/>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53823504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2919" y="1123837"/>
            <a:ext cx="3072172" cy="4601183"/>
          </a:xfrm>
        </p:spPr>
        <p:txBody>
          <a:bodyPr/>
          <a:lstStyle/>
          <a:p>
            <a:r>
              <a:rPr lang="de-DE" dirty="0" smtClean="0"/>
              <a:t>Anforderungen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992782928"/>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tern mit 5 Zacken 4"/>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92560683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Meldebogen am UKR</a:t>
            </a:r>
            <a:endParaRPr lang="de-DE" dirty="0"/>
          </a:p>
        </p:txBody>
      </p:sp>
      <p:sp>
        <p:nvSpPr>
          <p:cNvPr id="3" name="Inhaltsplatzhalter 2"/>
          <p:cNvSpPr>
            <a:spLocks noGrp="1"/>
          </p:cNvSpPr>
          <p:nvPr>
            <p:ph idx="1"/>
          </p:nvPr>
        </p:nvSpPr>
        <p:spPr/>
        <p:txBody>
          <a:bodyPr/>
          <a:lstStyle/>
          <a:p>
            <a:endParaRPr lang="de-DE"/>
          </a:p>
        </p:txBody>
      </p:sp>
      <p:pic>
        <p:nvPicPr>
          <p:cNvPr id="4" name="Grafik 3"/>
          <p:cNvPicPr>
            <a:picLocks noChangeAspect="1"/>
          </p:cNvPicPr>
          <p:nvPr/>
        </p:nvPicPr>
        <p:blipFill>
          <a:blip r:embed="rId4"/>
          <a:stretch>
            <a:fillRect/>
          </a:stretch>
        </p:blipFill>
        <p:spPr>
          <a:xfrm>
            <a:off x="3624349" y="1230283"/>
            <a:ext cx="8245315" cy="4612223"/>
          </a:xfrm>
          <a:prstGeom prst="rect">
            <a:avLst/>
          </a:prstGeom>
        </p:spPr>
      </p:pic>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22269680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84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Meldebogen am UKR</a:t>
            </a:r>
            <a:endParaRPr lang="de-DE" dirty="0"/>
          </a:p>
        </p:txBody>
      </p:sp>
      <p:sp>
        <p:nvSpPr>
          <p:cNvPr id="3" name="Inhaltsplatzhalter 2"/>
          <p:cNvSpPr>
            <a:spLocks noGrp="1"/>
          </p:cNvSpPr>
          <p:nvPr>
            <p:ph idx="1"/>
          </p:nvPr>
        </p:nvSpPr>
        <p:spPr/>
        <p:txBody>
          <a:bodyPr/>
          <a:lstStyle/>
          <a:p>
            <a:endParaRPr lang="de-DE"/>
          </a:p>
        </p:txBody>
      </p:sp>
      <p:pic>
        <p:nvPicPr>
          <p:cNvPr id="5" name="Grafik 4"/>
          <p:cNvPicPr>
            <a:picLocks noChangeAspect="1"/>
          </p:cNvPicPr>
          <p:nvPr/>
        </p:nvPicPr>
        <p:blipFill>
          <a:blip r:embed="rId2"/>
          <a:stretch>
            <a:fillRect/>
          </a:stretch>
        </p:blipFill>
        <p:spPr>
          <a:xfrm>
            <a:off x="3869268" y="1123837"/>
            <a:ext cx="7593078" cy="4722967"/>
          </a:xfrm>
          <a:prstGeom prst="rect">
            <a:avLst/>
          </a:prstGeom>
        </p:spPr>
      </p:pic>
    </p:spTree>
    <p:extLst>
      <p:ext uri="{BB962C8B-B14F-4D97-AF65-F5344CB8AC3E}">
        <p14:creationId xmlns:p14="http://schemas.microsoft.com/office/powerpoint/2010/main" val="1741013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5" name="Inhaltsplatzhalter 4"/>
          <p:cNvSpPr>
            <a:spLocks noGrp="1"/>
          </p:cNvSpPr>
          <p:nvPr>
            <p:ph idx="1"/>
          </p:nvPr>
        </p:nvSpPr>
        <p:spPr>
          <a:xfrm>
            <a:off x="1554480" y="1845734"/>
            <a:ext cx="9274629" cy="4023360"/>
          </a:xfrm>
        </p:spPr>
        <p:txBody>
          <a:bodyPr/>
          <a:lstStyle/>
          <a:p>
            <a:endParaRPr lang="de-DE" dirty="0"/>
          </a:p>
        </p:txBody>
      </p:sp>
      <p:graphicFrame>
        <p:nvGraphicFramePr>
          <p:cNvPr id="3" name="Diagramm 2"/>
          <p:cNvGraphicFramePr/>
          <p:nvPr>
            <p:extLst>
              <p:ext uri="{D42A27DB-BD31-4B8C-83A1-F6EECF244321}">
                <p14:modId xmlns:p14="http://schemas.microsoft.com/office/powerpoint/2010/main" val="2778801909"/>
              </p:ext>
            </p:extLst>
          </p:nvPr>
        </p:nvGraphicFramePr>
        <p:xfrm>
          <a:off x="3940233" y="1845734"/>
          <a:ext cx="7215447" cy="30789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4648" y="1968730"/>
            <a:ext cx="609600" cy="609600"/>
          </a:xfrm>
          <a:prstGeom prst="rect">
            <a:avLst/>
          </a:prstGeom>
        </p:spPr>
      </p:pic>
      <p:sp>
        <p:nvSpPr>
          <p:cNvPr id="6" name="Stern mit 5 Zacken 5"/>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6058699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98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2918" y="1123837"/>
            <a:ext cx="3155299" cy="4601183"/>
          </a:xfrm>
        </p:spPr>
        <p:txBody>
          <a:bodyPr>
            <a:normAutofit/>
          </a:bodyPr>
          <a:lstStyle/>
          <a:p>
            <a:r>
              <a:rPr lang="de-DE" dirty="0" smtClean="0"/>
              <a:t>Grundsätze bei der Bearbeitung (Grundlage Aktionsbündnis Patienten-sicherheit)</a:t>
            </a:r>
            <a:endParaRPr lang="de-DE" dirty="0"/>
          </a:p>
        </p:txBody>
      </p:sp>
      <p:sp>
        <p:nvSpPr>
          <p:cNvPr id="3" name="Inhaltsplatzhalter 2"/>
          <p:cNvSpPr>
            <a:spLocks noGrp="1"/>
          </p:cNvSpPr>
          <p:nvPr>
            <p:ph idx="1"/>
          </p:nvPr>
        </p:nvSpPr>
        <p:spPr>
          <a:xfrm>
            <a:off x="3733207" y="706582"/>
            <a:ext cx="8458793" cy="5527963"/>
          </a:xfrm>
        </p:spPr>
        <p:txBody>
          <a:bodyPr>
            <a:normAutofit fontScale="32500" lnSpcReduction="20000"/>
          </a:bodyPr>
          <a:lstStyle/>
          <a:p>
            <a:pPr marL="285750" indent="-285750">
              <a:lnSpc>
                <a:spcPct val="150000"/>
              </a:lnSpc>
              <a:buFont typeface="Arial" panose="020B0604020202020204" pitchFamily="34" charset="0"/>
              <a:buChar char="•"/>
            </a:pPr>
            <a:r>
              <a:rPr lang="de-DE" sz="6200" dirty="0"/>
              <a:t>Anonymisierung und Rückmeldung an den Meldenden über den Eingang der Meldung</a:t>
            </a:r>
          </a:p>
          <a:p>
            <a:pPr marL="285750" indent="-285750">
              <a:lnSpc>
                <a:spcPct val="150000"/>
              </a:lnSpc>
              <a:buFont typeface="Arial" panose="020B0604020202020204" pitchFamily="34" charset="0"/>
              <a:buChar char="•"/>
            </a:pPr>
            <a:r>
              <a:rPr lang="de-DE" sz="6200" dirty="0"/>
              <a:t>Recherche nach Vorgaben, Standards, bereits gemeldeten Fällen</a:t>
            </a:r>
          </a:p>
          <a:p>
            <a:pPr marL="285750" indent="-285750">
              <a:lnSpc>
                <a:spcPct val="150000"/>
              </a:lnSpc>
              <a:buFont typeface="Arial" panose="020B0604020202020204" pitchFamily="34" charset="0"/>
              <a:buChar char="•"/>
            </a:pPr>
            <a:r>
              <a:rPr lang="de-DE" sz="6200" dirty="0"/>
              <a:t>Kenntnisnahme des </a:t>
            </a:r>
            <a:r>
              <a:rPr lang="de-DE" sz="6200" dirty="0" err="1"/>
              <a:t>QRMB´s</a:t>
            </a:r>
            <a:endParaRPr lang="de-DE" sz="6200" dirty="0"/>
          </a:p>
          <a:p>
            <a:pPr marL="285750" indent="-285750">
              <a:lnSpc>
                <a:spcPct val="150000"/>
              </a:lnSpc>
              <a:buFont typeface="Arial" panose="020B0604020202020204" pitchFamily="34" charset="0"/>
              <a:buChar char="•"/>
            </a:pPr>
            <a:r>
              <a:rPr lang="de-DE" sz="6200" dirty="0"/>
              <a:t>Besprechung mit dem CIRS-Auswerteteam </a:t>
            </a:r>
            <a:r>
              <a:rPr lang="de-DE" sz="6200" dirty="0" smtClean="0"/>
              <a:t>(</a:t>
            </a:r>
            <a:r>
              <a:rPr lang="de-DE" sz="6200" dirty="0"/>
              <a:t>Arzt, Apotheke, Pflege, Personalrat, Vertreter Medizintechnik, UE, QM)</a:t>
            </a:r>
          </a:p>
          <a:p>
            <a:pPr marL="285750" indent="-285750">
              <a:lnSpc>
                <a:spcPct val="150000"/>
              </a:lnSpc>
              <a:buFont typeface="Arial" panose="020B0604020202020204" pitchFamily="34" charset="0"/>
              <a:buChar char="•"/>
            </a:pPr>
            <a:r>
              <a:rPr lang="de-DE" sz="6200" dirty="0"/>
              <a:t>Ableiten von Maßnahmen und Vorschlagen von Verbesserungen</a:t>
            </a:r>
          </a:p>
          <a:p>
            <a:pPr marL="285750" indent="-285750">
              <a:lnSpc>
                <a:spcPct val="150000"/>
              </a:lnSpc>
              <a:buFont typeface="Arial" panose="020B0604020202020204" pitchFamily="34" charset="0"/>
              <a:buChar char="•"/>
            </a:pPr>
            <a:r>
              <a:rPr lang="de-DE" sz="6200" dirty="0"/>
              <a:t>Besprechung der Fälle mit den Risikoeignern und den zuständigen Mitarbeitern</a:t>
            </a:r>
          </a:p>
          <a:p>
            <a:pPr marL="285750" indent="-285750">
              <a:lnSpc>
                <a:spcPct val="150000"/>
              </a:lnSpc>
              <a:buFont typeface="Arial" panose="020B0604020202020204" pitchFamily="34" charset="0"/>
              <a:buChar char="•"/>
            </a:pPr>
            <a:r>
              <a:rPr lang="de-DE" sz="6200" dirty="0"/>
              <a:t>Information an den QRMB und den Vorstand</a:t>
            </a:r>
          </a:p>
          <a:p>
            <a:pPr marL="285750" indent="-285750">
              <a:lnSpc>
                <a:spcPct val="150000"/>
              </a:lnSpc>
              <a:buFont typeface="Arial" panose="020B0604020202020204" pitchFamily="34" charset="0"/>
              <a:buChar char="•"/>
            </a:pPr>
            <a:r>
              <a:rPr lang="de-DE" sz="6200" dirty="0"/>
              <a:t>Auswertung und systematische Analyse am Jahresende</a:t>
            </a:r>
          </a:p>
          <a:p>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791200" y="3124200"/>
            <a:ext cx="609600" cy="609600"/>
          </a:xfrm>
          <a:prstGeom prst="rect">
            <a:avLst/>
          </a:prstGeom>
        </p:spPr>
      </p:pic>
      <p:sp>
        <p:nvSpPr>
          <p:cNvPr id="5" name="Stern mit 5 Zacken 4"/>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9057835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199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CIRS-Datenbanken in Deutschland</a:t>
            </a:r>
            <a:endParaRPr lang="de-DE" dirty="0"/>
          </a:p>
        </p:txBody>
      </p:sp>
      <p:sp>
        <p:nvSpPr>
          <p:cNvPr id="3" name="Inhaltsplatzhalter 2"/>
          <p:cNvSpPr>
            <a:spLocks noGrp="1"/>
          </p:cNvSpPr>
          <p:nvPr>
            <p:ph idx="1"/>
          </p:nvPr>
        </p:nvSpPr>
        <p:spPr>
          <a:xfrm>
            <a:off x="4048298" y="1305407"/>
            <a:ext cx="10058400" cy="4620380"/>
          </a:xfrm>
        </p:spPr>
        <p:txBody>
          <a:bodyPr>
            <a:normAutofit fontScale="70000" lnSpcReduction="20000"/>
          </a:bodyPr>
          <a:lstStyle/>
          <a:p>
            <a:pPr marL="285750" indent="-285750">
              <a:lnSpc>
                <a:spcPct val="150000"/>
              </a:lnSpc>
              <a:buFont typeface="Arial" panose="020B0604020202020204" pitchFamily="34" charset="0"/>
              <a:buChar char="•"/>
            </a:pPr>
            <a:r>
              <a:rPr lang="de-DE" sz="2600" dirty="0">
                <a:hlinkClick r:id="rId2"/>
              </a:rPr>
              <a:t>www.kh-cirs.de</a:t>
            </a:r>
            <a:r>
              <a:rPr lang="de-DE" sz="2600" dirty="0"/>
              <a:t>			</a:t>
            </a:r>
            <a:r>
              <a:rPr lang="de-DE" sz="2600" dirty="0" smtClean="0"/>
              <a:t>Krankenhäuser</a:t>
            </a:r>
            <a:endParaRPr lang="de-DE" sz="2600" dirty="0"/>
          </a:p>
          <a:p>
            <a:pPr marL="285750" indent="-285750">
              <a:lnSpc>
                <a:spcPct val="150000"/>
              </a:lnSpc>
              <a:buFont typeface="Arial" panose="020B0604020202020204" pitchFamily="34" charset="0"/>
              <a:buChar char="•"/>
            </a:pPr>
            <a:r>
              <a:rPr lang="de-DE" sz="2600" dirty="0">
                <a:hlinkClick r:id="rId3"/>
              </a:rPr>
              <a:t>www.jeder-fehler-zaehlt.de</a:t>
            </a:r>
            <a:r>
              <a:rPr lang="de-DE" sz="2600" dirty="0"/>
              <a:t>	</a:t>
            </a:r>
            <a:r>
              <a:rPr lang="de-DE" sz="2600" dirty="0" smtClean="0"/>
              <a:t>Allgemeinmedizin</a:t>
            </a:r>
            <a:endParaRPr lang="de-DE" sz="2600" dirty="0"/>
          </a:p>
          <a:p>
            <a:pPr marL="285750" indent="-285750">
              <a:lnSpc>
                <a:spcPct val="150000"/>
              </a:lnSpc>
              <a:buFont typeface="Arial" panose="020B0604020202020204" pitchFamily="34" charset="0"/>
              <a:buChar char="•"/>
            </a:pPr>
            <a:r>
              <a:rPr lang="de-DE" sz="2600" dirty="0">
                <a:hlinkClick r:id="rId4"/>
              </a:rPr>
              <a:t>www.cirsmedical.de</a:t>
            </a:r>
            <a:r>
              <a:rPr lang="de-DE" sz="2600" dirty="0"/>
              <a:t>		</a:t>
            </a:r>
            <a:r>
              <a:rPr lang="de-DE" sz="2600" dirty="0" smtClean="0"/>
              <a:t>Ärzteschaft</a:t>
            </a:r>
            <a:endParaRPr lang="de-DE" sz="2600" dirty="0"/>
          </a:p>
          <a:p>
            <a:pPr marL="285750" indent="-285750">
              <a:lnSpc>
                <a:spcPct val="150000"/>
              </a:lnSpc>
              <a:buFont typeface="Arial" panose="020B0604020202020204" pitchFamily="34" charset="0"/>
              <a:buChar char="•"/>
            </a:pPr>
            <a:r>
              <a:rPr lang="de-DE" sz="2600" dirty="0">
                <a:hlinkClick r:id="rId5"/>
              </a:rPr>
              <a:t>www.cirs-ains.de</a:t>
            </a:r>
            <a:r>
              <a:rPr lang="de-DE" sz="2600" dirty="0"/>
              <a:t>		</a:t>
            </a:r>
            <a:r>
              <a:rPr lang="de-DE" sz="2600" dirty="0" smtClean="0"/>
              <a:t>Anästhesiologie</a:t>
            </a:r>
            <a:endParaRPr lang="de-DE" sz="2600" dirty="0"/>
          </a:p>
          <a:p>
            <a:pPr marL="285750" indent="-285750">
              <a:lnSpc>
                <a:spcPct val="150000"/>
              </a:lnSpc>
              <a:buFont typeface="Arial" panose="020B0604020202020204" pitchFamily="34" charset="0"/>
              <a:buChar char="•"/>
            </a:pPr>
            <a:r>
              <a:rPr lang="de-DE" sz="2600" dirty="0">
                <a:hlinkClick r:id="rId6"/>
              </a:rPr>
              <a:t>www.kritische-ereignisse.de</a:t>
            </a:r>
            <a:r>
              <a:rPr lang="de-DE" sz="2600" dirty="0"/>
              <a:t>	</a:t>
            </a:r>
            <a:r>
              <a:rPr lang="de-DE" sz="2600" dirty="0" smtClean="0"/>
              <a:t>Altenpflege</a:t>
            </a:r>
            <a:endParaRPr lang="de-DE" sz="2600" dirty="0"/>
          </a:p>
          <a:p>
            <a:pPr marL="285750" indent="-285750">
              <a:lnSpc>
                <a:spcPct val="150000"/>
              </a:lnSpc>
              <a:buFont typeface="Arial" panose="020B0604020202020204" pitchFamily="34" charset="0"/>
              <a:buChar char="•"/>
            </a:pPr>
            <a:r>
              <a:rPr lang="de-DE" sz="2600" dirty="0">
                <a:hlinkClick r:id="rId7"/>
              </a:rPr>
              <a:t>www.pasis.de</a:t>
            </a:r>
            <a:r>
              <a:rPr lang="de-DE" sz="2600" dirty="0"/>
              <a:t>			</a:t>
            </a:r>
            <a:r>
              <a:rPr lang="de-DE" sz="2600" dirty="0" smtClean="0"/>
              <a:t>Kliniken</a:t>
            </a:r>
            <a:r>
              <a:rPr lang="de-DE" sz="2600" dirty="0"/>
              <a:t>, Praxen Tübingen</a:t>
            </a:r>
          </a:p>
          <a:p>
            <a:pPr marL="285750" indent="-285750">
              <a:lnSpc>
                <a:spcPct val="150000"/>
              </a:lnSpc>
              <a:buFont typeface="Arial" panose="020B0604020202020204" pitchFamily="34" charset="0"/>
              <a:buChar char="•"/>
            </a:pPr>
            <a:r>
              <a:rPr lang="de-DE" sz="2600" dirty="0">
                <a:hlinkClick r:id="rId8"/>
              </a:rPr>
              <a:t>www.cirs-berlin.de</a:t>
            </a:r>
            <a:r>
              <a:rPr lang="de-DE" sz="2600" dirty="0"/>
              <a:t>		</a:t>
            </a:r>
            <a:r>
              <a:rPr lang="de-DE" sz="2600" dirty="0" smtClean="0"/>
              <a:t>Berlin</a:t>
            </a:r>
            <a:endParaRPr lang="de-DE" sz="2600" dirty="0"/>
          </a:p>
          <a:p>
            <a:pPr marL="285750" indent="-285750">
              <a:lnSpc>
                <a:spcPct val="150000"/>
              </a:lnSpc>
              <a:buFont typeface="Arial" panose="020B0604020202020204" pitchFamily="34" charset="0"/>
              <a:buChar char="•"/>
            </a:pPr>
            <a:r>
              <a:rPr lang="de-DE" sz="2600" dirty="0">
                <a:hlinkClick r:id="rId9"/>
              </a:rPr>
              <a:t>www.cirs-notfallmedizin.de</a:t>
            </a:r>
            <a:r>
              <a:rPr lang="de-DE" sz="2600" dirty="0"/>
              <a:t>	</a:t>
            </a:r>
            <a:r>
              <a:rPr lang="de-DE" sz="2600" dirty="0" smtClean="0"/>
              <a:t>Notfallmedizin</a:t>
            </a:r>
            <a:endParaRPr lang="de-DE" sz="2600" dirty="0"/>
          </a:p>
          <a:p>
            <a:pPr marL="285750" indent="-285750">
              <a:lnSpc>
                <a:spcPct val="150000"/>
              </a:lnSpc>
              <a:buFont typeface="Arial" panose="020B0604020202020204" pitchFamily="34" charset="0"/>
              <a:buChar char="•"/>
            </a:pPr>
            <a:r>
              <a:rPr lang="de-DE" sz="2600" dirty="0">
                <a:hlinkClick r:id="rId10"/>
              </a:rPr>
              <a:t>www.cirs-paediatrie.de</a:t>
            </a:r>
            <a:r>
              <a:rPr lang="de-DE" sz="2600" dirty="0"/>
              <a:t>		</a:t>
            </a:r>
            <a:r>
              <a:rPr lang="de-DE" sz="2600" dirty="0" smtClean="0"/>
              <a:t>Pädiatrie</a:t>
            </a:r>
            <a:endParaRPr lang="de-DE" sz="2600" dirty="0"/>
          </a:p>
          <a:p>
            <a:endParaRPr lang="de-DE" dirty="0"/>
          </a:p>
        </p:txBody>
      </p:sp>
    </p:spTree>
    <p:extLst>
      <p:ext uri="{BB962C8B-B14F-4D97-AF65-F5344CB8AC3E}">
        <p14:creationId xmlns:p14="http://schemas.microsoft.com/office/powerpoint/2010/main" val="36331784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91440" y="1123837"/>
            <a:ext cx="3416531" cy="4601183"/>
          </a:xfrm>
        </p:spPr>
        <p:txBody>
          <a:bodyPr/>
          <a:lstStyle/>
          <a:p>
            <a:r>
              <a:rPr lang="de-DE" dirty="0" smtClean="0"/>
              <a:t>Einschränkungen von CIRS</a:t>
            </a:r>
            <a:endParaRPr lang="de-DE" dirty="0"/>
          </a:p>
        </p:txBody>
      </p:sp>
      <p:sp>
        <p:nvSpPr>
          <p:cNvPr id="3" name="Inhaltsplatzhalter 2"/>
          <p:cNvSpPr>
            <a:spLocks noGrp="1"/>
          </p:cNvSpPr>
          <p:nvPr>
            <p:ph idx="1"/>
          </p:nvPr>
        </p:nvSpPr>
        <p:spPr/>
        <p:txBody>
          <a:bodyPr>
            <a:normAutofit/>
          </a:bodyPr>
          <a:lstStyle/>
          <a:p>
            <a:pPr>
              <a:lnSpc>
                <a:spcPct val="150000"/>
              </a:lnSpc>
              <a:buFont typeface="Arial" panose="020B0604020202020204" pitchFamily="34" charset="0"/>
              <a:buChar char="•"/>
            </a:pPr>
            <a:r>
              <a:rPr lang="de-DE" dirty="0"/>
              <a:t>Garantiert keine Fehlerfreiheit in </a:t>
            </a:r>
            <a:r>
              <a:rPr lang="de-DE" dirty="0" smtClean="0"/>
              <a:t>Zukunft</a:t>
            </a:r>
            <a:r>
              <a:rPr lang="de-DE" dirty="0"/>
              <a:t>	</a:t>
            </a:r>
          </a:p>
          <a:p>
            <a:pPr>
              <a:lnSpc>
                <a:spcPct val="150000"/>
              </a:lnSpc>
              <a:buFont typeface="Arial" panose="020B0604020202020204" pitchFamily="34" charset="0"/>
              <a:buChar char="•"/>
            </a:pPr>
            <a:r>
              <a:rPr lang="de-DE" dirty="0"/>
              <a:t>Ist kein Risikomanagementsystem sondern nur </a:t>
            </a:r>
            <a:r>
              <a:rPr lang="de-DE" dirty="0" smtClean="0"/>
              <a:t>Teil davon </a:t>
            </a:r>
            <a:r>
              <a:rPr lang="de-DE" dirty="0" smtClean="0">
                <a:sym typeface="Wingdings" panose="05000000000000000000" pitchFamily="2" charset="2"/>
              </a:rPr>
              <a:t> </a:t>
            </a:r>
            <a:r>
              <a:rPr lang="de-DE" dirty="0" smtClean="0"/>
              <a:t>Instrumente </a:t>
            </a:r>
            <a:r>
              <a:rPr lang="de-DE" dirty="0"/>
              <a:t>zur Risikoidentifikation, Analyse und Bewältigung müssen auch vorhanden </a:t>
            </a:r>
            <a:r>
              <a:rPr lang="de-DE" dirty="0" smtClean="0"/>
              <a:t>sein</a:t>
            </a:r>
            <a:endParaRPr lang="de-DE" dirty="0"/>
          </a:p>
          <a:p>
            <a:pPr>
              <a:lnSpc>
                <a:spcPct val="150000"/>
              </a:lnSpc>
              <a:buFont typeface="Arial" panose="020B0604020202020204" pitchFamily="34" charset="0"/>
              <a:buChar char="•"/>
            </a:pPr>
            <a:r>
              <a:rPr lang="de-DE" dirty="0" smtClean="0"/>
              <a:t>liefert </a:t>
            </a:r>
            <a:r>
              <a:rPr lang="de-DE" dirty="0"/>
              <a:t>keine repräsentativen Daten, weder Zahl noch Art oder Herkunft der Ereignisse ermöglichen Rückschlüsse auf die tatsächliche </a:t>
            </a:r>
            <a:r>
              <a:rPr lang="de-DE" dirty="0" smtClean="0"/>
              <a:t>Häufigkeit</a:t>
            </a:r>
            <a:endParaRPr lang="de-DE" dirty="0"/>
          </a:p>
          <a:p>
            <a:pPr>
              <a:lnSpc>
                <a:spcPct val="150000"/>
              </a:lnSpc>
              <a:buFont typeface="Arial" panose="020B0604020202020204" pitchFamily="34" charset="0"/>
              <a:buChar char="•"/>
            </a:pPr>
            <a:r>
              <a:rPr lang="de-DE" dirty="0" smtClean="0"/>
              <a:t>subjektiv</a:t>
            </a:r>
            <a:endParaRPr lang="de-DE" dirty="0"/>
          </a:p>
          <a:p>
            <a:pPr>
              <a:lnSpc>
                <a:spcPct val="150000"/>
              </a:lnSpc>
              <a:buFont typeface="Arial" panose="020B0604020202020204" pitchFamily="34" charset="0"/>
              <a:buChar char="•"/>
            </a:pPr>
            <a:r>
              <a:rPr lang="de-DE" dirty="0"/>
              <a:t>Ersetzt nicht </a:t>
            </a:r>
            <a:r>
              <a:rPr lang="de-DE" dirty="0" smtClean="0"/>
              <a:t>gesetzlichen Meldewege</a:t>
            </a:r>
            <a:endParaRPr lang="de-DE" dirty="0"/>
          </a:p>
          <a:p>
            <a:endParaRPr lang="de-DE" dirty="0"/>
          </a:p>
        </p:txBody>
      </p:sp>
      <p:sp>
        <p:nvSpPr>
          <p:cNvPr id="4" name="Stern mit 5 Zacken 3"/>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74916" y="2085109"/>
            <a:ext cx="609600" cy="609600"/>
          </a:xfrm>
          <a:prstGeom prst="rect">
            <a:avLst/>
          </a:prstGeom>
        </p:spPr>
      </p:pic>
    </p:spTree>
    <p:extLst>
      <p:ext uri="{BB962C8B-B14F-4D97-AF65-F5344CB8AC3E}">
        <p14:creationId xmlns:p14="http://schemas.microsoft.com/office/powerpoint/2010/main" val="21766952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06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Inhaltsplatzhalter 2"/>
          <p:cNvSpPr>
            <a:spLocks noGrp="1"/>
          </p:cNvSpPr>
          <p:nvPr>
            <p:ph idx="1"/>
          </p:nvPr>
        </p:nvSpPr>
        <p:spPr/>
        <p:txBody>
          <a:bodyPr/>
          <a:lstStyle/>
          <a:p>
            <a:endParaRPr lang="de-DE"/>
          </a:p>
        </p:txBody>
      </p:sp>
      <p:pic>
        <p:nvPicPr>
          <p:cNvPr id="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4448" y="125261"/>
            <a:ext cx="8831949" cy="657113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Stern mit 5 Zacken 4"/>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69084" y="1586346"/>
            <a:ext cx="609600" cy="609600"/>
          </a:xfrm>
          <a:prstGeom prst="rect">
            <a:avLst/>
          </a:prstGeom>
        </p:spPr>
      </p:pic>
    </p:spTree>
    <p:extLst>
      <p:ext uri="{BB962C8B-B14F-4D97-AF65-F5344CB8AC3E}">
        <p14:creationId xmlns:p14="http://schemas.microsoft.com/office/powerpoint/2010/main" val="270336809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81"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Inhaltsplatzhalter 2"/>
          <p:cNvSpPr>
            <a:spLocks noGrp="1"/>
          </p:cNvSpPr>
          <p:nvPr>
            <p:ph idx="1"/>
          </p:nvPr>
        </p:nvSpPr>
        <p:spPr/>
        <p:txBody>
          <a:bodyPr/>
          <a:lstStyle/>
          <a:p>
            <a:endParaRPr lang="de-DE"/>
          </a:p>
        </p:txBody>
      </p:sp>
      <p:pic>
        <p:nvPicPr>
          <p:cNvPr id="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106505"/>
            <a:ext cx="9056318" cy="67099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Stern mit 5 Zacken 4"/>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3695311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7503"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Barrieren und Motivation über Fehler zu sprechen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581189916"/>
              </p:ext>
            </p:extLst>
          </p:nvPr>
        </p:nvGraphicFramePr>
        <p:xfrm>
          <a:off x="2393749" y="987603"/>
          <a:ext cx="10058400" cy="473741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Stern mit 5 Zacken 4"/>
          <p:cNvSpPr/>
          <p:nvPr/>
        </p:nvSpPr>
        <p:spPr>
          <a:xfrm>
            <a:off x="11471564" y="149629"/>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5791200" y="3124200"/>
            <a:ext cx="609600" cy="609600"/>
          </a:xfrm>
          <a:prstGeom prst="rect">
            <a:avLst/>
          </a:prstGeom>
        </p:spPr>
      </p:pic>
    </p:spTree>
    <p:extLst>
      <p:ext uri="{BB962C8B-B14F-4D97-AF65-F5344CB8AC3E}">
        <p14:creationId xmlns:p14="http://schemas.microsoft.com/office/powerpoint/2010/main" val="1373035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39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Literatur</a:t>
            </a:r>
            <a:endParaRPr lang="de-DE" dirty="0"/>
          </a:p>
        </p:txBody>
      </p:sp>
      <p:sp>
        <p:nvSpPr>
          <p:cNvPr id="3" name="Inhaltsplatzhalter 2"/>
          <p:cNvSpPr>
            <a:spLocks noGrp="1"/>
          </p:cNvSpPr>
          <p:nvPr>
            <p:ph idx="1"/>
          </p:nvPr>
        </p:nvSpPr>
        <p:spPr/>
        <p:txBody>
          <a:bodyPr/>
          <a:lstStyle/>
          <a:p>
            <a:r>
              <a:rPr lang="de-DE" dirty="0"/>
              <a:t>QM-Richtlinie des GBA ( Gemeinsamer Bundesausschuss des Bundesministeriums für Gesundheit) vom 15.11.2016</a:t>
            </a:r>
          </a:p>
          <a:p>
            <a:r>
              <a:rPr lang="de-DE" dirty="0"/>
              <a:t>DIN EN ISO 9001:2015 QM-Systeme - Anforderungen</a:t>
            </a:r>
          </a:p>
          <a:p>
            <a:r>
              <a:rPr lang="de-DE" dirty="0"/>
              <a:t>DIN ISO 31000:2011 Risikomanagement – Grundsätze und Leitlinien</a:t>
            </a:r>
          </a:p>
          <a:p>
            <a:r>
              <a:rPr lang="de-DE" dirty="0"/>
              <a:t>ONR 49001 Risikomanagement für Organisationen und Systeme, Umsetzung von ISO 31000 in die Praxis</a:t>
            </a:r>
          </a:p>
          <a:p>
            <a:r>
              <a:rPr lang="de-DE" dirty="0"/>
              <a:t>DIN ISO/TS 22367:2008 Medizinische Laboratorien, Fehlerverringerung durch Risikomanagement und ständige Verbesserung</a:t>
            </a:r>
          </a:p>
          <a:p>
            <a:r>
              <a:rPr lang="de-DE" dirty="0"/>
              <a:t>ONR 49001 Risikomanagement für Organisationen und Systeme</a:t>
            </a:r>
          </a:p>
          <a:p>
            <a:endParaRPr lang="de-DE" dirty="0"/>
          </a:p>
        </p:txBody>
      </p:sp>
    </p:spTree>
    <p:extLst>
      <p:ext uri="{BB962C8B-B14F-4D97-AF65-F5344CB8AC3E}">
        <p14:creationId xmlns:p14="http://schemas.microsoft.com/office/powerpoint/2010/main" val="924278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5" name="Inhaltsplatzhalter 4"/>
          <p:cNvSpPr>
            <a:spLocks noGrp="1"/>
          </p:cNvSpPr>
          <p:nvPr>
            <p:ph idx="1"/>
          </p:nvPr>
        </p:nvSpPr>
        <p:spPr>
          <a:xfrm>
            <a:off x="4106487" y="1845734"/>
            <a:ext cx="6957752" cy="4023360"/>
          </a:xfrm>
        </p:spPr>
        <p:txBody>
          <a:bodyPr>
            <a:normAutofit fontScale="92500" lnSpcReduction="20000"/>
          </a:bodyPr>
          <a:lstStyle/>
          <a:p>
            <a:pPr algn="just">
              <a:lnSpc>
                <a:spcPct val="107000"/>
              </a:lnSpc>
              <a:spcBef>
                <a:spcPts val="600"/>
              </a:spcBef>
              <a:spcAft>
                <a:spcPts val="0"/>
              </a:spcAft>
            </a:pPr>
            <a:endParaRPr lang="de-DE" dirty="0" smtClean="0"/>
          </a:p>
          <a:p>
            <a:pPr algn="just">
              <a:lnSpc>
                <a:spcPct val="107000"/>
              </a:lnSpc>
              <a:spcBef>
                <a:spcPts val="600"/>
              </a:spcBef>
              <a:spcAft>
                <a:spcPts val="0"/>
              </a:spcAft>
            </a:pPr>
            <a:endParaRPr lang="de-DE" dirty="0"/>
          </a:p>
          <a:p>
            <a:pPr marL="0" indent="0" algn="just">
              <a:lnSpc>
                <a:spcPct val="107000"/>
              </a:lnSpc>
              <a:spcBef>
                <a:spcPts val="600"/>
              </a:spcBef>
              <a:spcAft>
                <a:spcPts val="0"/>
              </a:spcAft>
              <a:buNone/>
            </a:pPr>
            <a:endParaRPr lang="de-DE" dirty="0">
              <a:sym typeface="Wingdings" panose="05000000000000000000" pitchFamily="2" charset="2"/>
            </a:endParaRPr>
          </a:p>
          <a:p>
            <a:pPr marL="0" indent="0" algn="just">
              <a:lnSpc>
                <a:spcPct val="107000"/>
              </a:lnSpc>
              <a:spcBef>
                <a:spcPts val="600"/>
              </a:spcBef>
              <a:spcAft>
                <a:spcPts val="0"/>
              </a:spcAft>
              <a:buNone/>
            </a:pPr>
            <a:endParaRPr lang="de-DE" dirty="0" smtClean="0">
              <a:sym typeface="Wingdings" panose="05000000000000000000" pitchFamily="2" charset="2"/>
            </a:endParaRPr>
          </a:p>
          <a:p>
            <a:pPr marL="0" indent="0" algn="just">
              <a:lnSpc>
                <a:spcPct val="107000"/>
              </a:lnSpc>
              <a:spcBef>
                <a:spcPts val="600"/>
              </a:spcBef>
              <a:spcAft>
                <a:spcPts val="0"/>
              </a:spcAft>
              <a:buNone/>
            </a:pPr>
            <a:r>
              <a:rPr lang="de-DE" dirty="0" smtClean="0">
                <a:sym typeface="Wingdings" panose="05000000000000000000" pitchFamily="2" charset="2"/>
              </a:rPr>
              <a:t> </a:t>
            </a:r>
            <a:r>
              <a:rPr lang="de-DE" dirty="0" smtClean="0"/>
              <a:t>Auswirkungen </a:t>
            </a:r>
            <a:r>
              <a:rPr lang="de-DE" dirty="0"/>
              <a:t>von Unsicherheiten auf Ziele, Tätigkeiten und Anforderungen.</a:t>
            </a:r>
          </a:p>
          <a:p>
            <a:pPr lvl="0">
              <a:spcBef>
                <a:spcPts val="600"/>
              </a:spcBef>
              <a:spcAft>
                <a:spcPts val="0"/>
              </a:spcAft>
              <a:buFont typeface="Arial" panose="020B0604020202020204" pitchFamily="34" charset="0"/>
              <a:buChar char="•"/>
            </a:pPr>
            <a:r>
              <a:rPr lang="de-DE" dirty="0"/>
              <a:t>kann positiv oder negativ </a:t>
            </a:r>
            <a:r>
              <a:rPr lang="de-DE" dirty="0" smtClean="0"/>
              <a:t>sein</a:t>
            </a:r>
          </a:p>
          <a:p>
            <a:pPr lvl="0">
              <a:spcBef>
                <a:spcPts val="600"/>
              </a:spcBef>
              <a:spcAft>
                <a:spcPts val="0"/>
              </a:spcAft>
              <a:buFont typeface="Arial" panose="020B0604020202020204" pitchFamily="34" charset="0"/>
              <a:buChar char="•"/>
            </a:pPr>
            <a:r>
              <a:rPr lang="de-DE" dirty="0" smtClean="0"/>
              <a:t>Unsicherheiten </a:t>
            </a:r>
            <a:r>
              <a:rPr lang="de-DE" dirty="0"/>
              <a:t>werden mit Wahrscheinlichkeiten und Auswirkungen </a:t>
            </a:r>
            <a:r>
              <a:rPr lang="de-DE" dirty="0" smtClean="0"/>
              <a:t>geschätzt</a:t>
            </a:r>
          </a:p>
          <a:p>
            <a:pPr lvl="0">
              <a:spcBef>
                <a:spcPts val="600"/>
              </a:spcBef>
              <a:spcAft>
                <a:spcPts val="0"/>
              </a:spcAft>
              <a:buFont typeface="Arial" panose="020B0604020202020204" pitchFamily="34" charset="0"/>
              <a:buChar char="•"/>
            </a:pPr>
            <a:r>
              <a:rPr lang="de-DE" dirty="0" smtClean="0"/>
              <a:t>Risiko </a:t>
            </a:r>
            <a:r>
              <a:rPr lang="de-DE" dirty="0"/>
              <a:t>ist </a:t>
            </a:r>
            <a:r>
              <a:rPr lang="de-DE" dirty="0" smtClean="0"/>
              <a:t>Kombination </a:t>
            </a:r>
            <a:r>
              <a:rPr lang="de-DE" dirty="0"/>
              <a:t>von Wahrscheinlichkeit und </a:t>
            </a:r>
            <a:r>
              <a:rPr lang="de-DE" dirty="0" smtClean="0"/>
              <a:t>Auswirkung</a:t>
            </a:r>
          </a:p>
          <a:p>
            <a:pPr lvl="0">
              <a:spcBef>
                <a:spcPts val="600"/>
              </a:spcBef>
              <a:spcAft>
                <a:spcPts val="0"/>
              </a:spcAft>
              <a:buFont typeface="Arial" panose="020B0604020202020204" pitchFamily="34" charset="0"/>
              <a:buChar char="•"/>
            </a:pPr>
            <a:r>
              <a:rPr lang="de-DE" dirty="0" smtClean="0"/>
              <a:t>Ziele </a:t>
            </a:r>
            <a:r>
              <a:rPr lang="de-DE" dirty="0"/>
              <a:t>der Organisation oder </a:t>
            </a:r>
            <a:r>
              <a:rPr lang="de-DE" dirty="0" smtClean="0"/>
              <a:t>Systems </a:t>
            </a:r>
            <a:r>
              <a:rPr lang="de-DE" dirty="0"/>
              <a:t>umfassen strategische, operationelle oder finanzielle Ziele, </a:t>
            </a:r>
            <a:r>
              <a:rPr lang="de-DE" dirty="0" smtClean="0"/>
              <a:t>Sicherheit </a:t>
            </a:r>
            <a:r>
              <a:rPr lang="de-DE" dirty="0"/>
              <a:t>der Menschen, Sachen und der Umwelt genauso wie andere </a:t>
            </a:r>
            <a:r>
              <a:rPr lang="de-DE" dirty="0" smtClean="0"/>
              <a:t>Ziele</a:t>
            </a:r>
          </a:p>
          <a:p>
            <a:pPr lvl="0">
              <a:spcBef>
                <a:spcPts val="600"/>
              </a:spcBef>
              <a:spcAft>
                <a:spcPts val="0"/>
              </a:spcAft>
              <a:buFont typeface="Arial" panose="020B0604020202020204" pitchFamily="34" charset="0"/>
              <a:buChar char="•"/>
            </a:pPr>
            <a:r>
              <a:rPr lang="de-DE" dirty="0" smtClean="0"/>
              <a:t>Ist Folge </a:t>
            </a:r>
            <a:r>
              <a:rPr lang="de-DE" dirty="0"/>
              <a:t>von Ereignissen oder </a:t>
            </a:r>
            <a:r>
              <a:rPr lang="de-DE" dirty="0" smtClean="0"/>
              <a:t>Entwicklungen</a:t>
            </a:r>
            <a:endParaRPr lang="de-DE" dirty="0">
              <a:ea typeface="Times New Roman" panose="02020603050405020304" pitchFamily="18" charset="0"/>
            </a:endParaRPr>
          </a:p>
          <a:p>
            <a:endParaRPr lang="de-DE" dirty="0"/>
          </a:p>
        </p:txBody>
      </p:sp>
      <p:graphicFrame>
        <p:nvGraphicFramePr>
          <p:cNvPr id="3" name="Diagramm 2"/>
          <p:cNvGraphicFramePr/>
          <p:nvPr>
            <p:extLst>
              <p:ext uri="{D42A27DB-BD31-4B8C-83A1-F6EECF244321}">
                <p14:modId xmlns:p14="http://schemas.microsoft.com/office/powerpoint/2010/main" val="3871391564"/>
              </p:ext>
            </p:extLst>
          </p:nvPr>
        </p:nvGraphicFramePr>
        <p:xfrm>
          <a:off x="3449782" y="1845734"/>
          <a:ext cx="7862652" cy="141998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0691349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5" name="Inhaltsplatzhalter 4"/>
          <p:cNvSpPr>
            <a:spLocks noGrp="1"/>
          </p:cNvSpPr>
          <p:nvPr>
            <p:ph idx="1"/>
          </p:nvPr>
        </p:nvSpPr>
        <p:spPr/>
        <p:txBody>
          <a:bodyPr/>
          <a:lstStyle/>
          <a:p>
            <a:pPr algn="just">
              <a:lnSpc>
                <a:spcPct val="107000"/>
              </a:lnSpc>
              <a:spcAft>
                <a:spcPts val="0"/>
              </a:spcAft>
            </a:pPr>
            <a:endParaRPr lang="de-DE" dirty="0" smtClean="0"/>
          </a:p>
          <a:p>
            <a:pPr algn="just">
              <a:lnSpc>
                <a:spcPct val="107000"/>
              </a:lnSpc>
              <a:spcAft>
                <a:spcPts val="0"/>
              </a:spcAft>
            </a:pPr>
            <a:endParaRPr lang="de-DE" dirty="0"/>
          </a:p>
          <a:p>
            <a:pPr algn="just">
              <a:lnSpc>
                <a:spcPct val="107000"/>
              </a:lnSpc>
              <a:spcAft>
                <a:spcPts val="0"/>
              </a:spcAft>
            </a:pPr>
            <a:endParaRPr lang="de-DE" dirty="0" smtClean="0"/>
          </a:p>
          <a:p>
            <a:pPr marL="0" indent="0" algn="just">
              <a:lnSpc>
                <a:spcPct val="107000"/>
              </a:lnSpc>
              <a:spcAft>
                <a:spcPts val="0"/>
              </a:spcAft>
              <a:buNone/>
            </a:pPr>
            <a:r>
              <a:rPr lang="de-DE" dirty="0" smtClean="0">
                <a:sym typeface="Wingdings" panose="05000000000000000000" pitchFamily="2" charset="2"/>
              </a:rPr>
              <a:t>P</a:t>
            </a:r>
            <a:r>
              <a:rPr lang="de-DE" dirty="0" smtClean="0"/>
              <a:t>rozess mit Aufgabe</a:t>
            </a:r>
            <a:r>
              <a:rPr lang="de-DE" dirty="0"/>
              <a:t>, Risiken zu beurteilen, zu bewältigen, zu </a:t>
            </a:r>
            <a:r>
              <a:rPr lang="de-DE" dirty="0" smtClean="0"/>
              <a:t>überwachen und zu kommunizieren</a:t>
            </a:r>
            <a:endParaRPr lang="de-DE" dirty="0"/>
          </a:p>
        </p:txBody>
      </p:sp>
      <p:graphicFrame>
        <p:nvGraphicFramePr>
          <p:cNvPr id="3" name="Diagramm 2"/>
          <p:cNvGraphicFramePr/>
          <p:nvPr>
            <p:extLst>
              <p:ext uri="{D42A27DB-BD31-4B8C-83A1-F6EECF244321}">
                <p14:modId xmlns:p14="http://schemas.microsoft.com/office/powerpoint/2010/main" val="518527808"/>
              </p:ext>
            </p:extLst>
          </p:nvPr>
        </p:nvGraphicFramePr>
        <p:xfrm>
          <a:off x="3449782" y="1862050"/>
          <a:ext cx="7705898" cy="10640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99004443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5" name="Inhaltsplatzhalter 4"/>
          <p:cNvSpPr>
            <a:spLocks noGrp="1"/>
          </p:cNvSpPr>
          <p:nvPr>
            <p:ph idx="1"/>
          </p:nvPr>
        </p:nvSpPr>
        <p:spPr>
          <a:xfrm>
            <a:off x="3632662" y="1845734"/>
            <a:ext cx="7314012" cy="4023360"/>
          </a:xfrm>
        </p:spPr>
        <p:txBody>
          <a:bodyPr/>
          <a:lstStyle/>
          <a:p>
            <a:pPr algn="just">
              <a:lnSpc>
                <a:spcPct val="107000"/>
              </a:lnSpc>
              <a:spcAft>
                <a:spcPts val="0"/>
              </a:spcAft>
            </a:pPr>
            <a:endParaRPr lang="de-DE" dirty="0" smtClean="0"/>
          </a:p>
          <a:p>
            <a:pPr algn="just">
              <a:lnSpc>
                <a:spcPct val="107000"/>
              </a:lnSpc>
              <a:spcAft>
                <a:spcPts val="0"/>
              </a:spcAft>
            </a:pPr>
            <a:endParaRPr lang="de-DE" dirty="0"/>
          </a:p>
          <a:p>
            <a:pPr algn="just">
              <a:lnSpc>
                <a:spcPct val="107000"/>
              </a:lnSpc>
              <a:spcAft>
                <a:spcPts val="0"/>
              </a:spcAft>
            </a:pPr>
            <a:endParaRPr lang="de-DE" dirty="0" smtClean="0"/>
          </a:p>
          <a:p>
            <a:pPr marL="0" indent="0" algn="just">
              <a:lnSpc>
                <a:spcPct val="107000"/>
              </a:lnSpc>
              <a:spcAft>
                <a:spcPts val="0"/>
              </a:spcAft>
              <a:buNone/>
            </a:pPr>
            <a:r>
              <a:rPr lang="de-DE" dirty="0" smtClean="0">
                <a:sym typeface="Wingdings" panose="05000000000000000000" pitchFamily="2" charset="2"/>
              </a:rPr>
              <a:t> </a:t>
            </a:r>
            <a:r>
              <a:rPr lang="de-DE" dirty="0" smtClean="0"/>
              <a:t>Die </a:t>
            </a:r>
            <a:r>
              <a:rPr lang="de-DE" dirty="0"/>
              <a:t>Risikobeurteilung umfasst die </a:t>
            </a:r>
          </a:p>
          <a:p>
            <a:pPr lvl="0">
              <a:spcAft>
                <a:spcPts val="0"/>
              </a:spcAft>
              <a:buFont typeface="Arial" panose="020B0604020202020204" pitchFamily="34" charset="0"/>
              <a:buChar char="•"/>
            </a:pPr>
            <a:r>
              <a:rPr lang="de-DE" dirty="0" smtClean="0"/>
              <a:t>Risikoidentifikation</a:t>
            </a:r>
          </a:p>
          <a:p>
            <a:pPr lvl="0">
              <a:spcAft>
                <a:spcPts val="0"/>
              </a:spcAft>
              <a:buFont typeface="Arial" panose="020B0604020202020204" pitchFamily="34" charset="0"/>
              <a:buChar char="•"/>
            </a:pPr>
            <a:r>
              <a:rPr lang="de-DE" dirty="0" smtClean="0"/>
              <a:t>Risikoanalyse</a:t>
            </a:r>
          </a:p>
          <a:p>
            <a:pPr lvl="0">
              <a:spcAft>
                <a:spcPts val="0"/>
              </a:spcAft>
              <a:buFont typeface="Arial" panose="020B0604020202020204" pitchFamily="34" charset="0"/>
              <a:buChar char="•"/>
            </a:pPr>
            <a:r>
              <a:rPr lang="de-DE" dirty="0" smtClean="0"/>
              <a:t>Risikobewertung</a:t>
            </a:r>
            <a:endParaRPr lang="de-DE" dirty="0">
              <a:latin typeface="Times New Roman" panose="02020603050405020304" pitchFamily="18" charset="0"/>
              <a:ea typeface="Times New Roman" panose="02020603050405020304" pitchFamily="18" charset="0"/>
            </a:endParaRPr>
          </a:p>
        </p:txBody>
      </p:sp>
      <p:graphicFrame>
        <p:nvGraphicFramePr>
          <p:cNvPr id="3" name="Diagramm 2"/>
          <p:cNvGraphicFramePr/>
          <p:nvPr>
            <p:extLst>
              <p:ext uri="{D42A27DB-BD31-4B8C-83A1-F6EECF244321}">
                <p14:modId xmlns:p14="http://schemas.microsoft.com/office/powerpoint/2010/main" val="681805382"/>
              </p:ext>
            </p:extLst>
          </p:nvPr>
        </p:nvGraphicFramePr>
        <p:xfrm>
          <a:off x="3441469" y="1845734"/>
          <a:ext cx="7714210" cy="1210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89313314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b="1" dirty="0"/>
              <a:t>Begriffe (DIN ISO 31000 / ONR 49001</a:t>
            </a:r>
            <a:r>
              <a:rPr lang="de-DE" b="1" dirty="0" smtClean="0"/>
              <a:t>)</a:t>
            </a:r>
            <a:endParaRPr lang="de-DE" dirty="0"/>
          </a:p>
        </p:txBody>
      </p:sp>
      <p:sp>
        <p:nvSpPr>
          <p:cNvPr id="5" name="Inhaltsplatzhalter 4"/>
          <p:cNvSpPr>
            <a:spLocks noGrp="1"/>
          </p:cNvSpPr>
          <p:nvPr>
            <p:ph idx="1"/>
          </p:nvPr>
        </p:nvSpPr>
        <p:spPr>
          <a:xfrm>
            <a:off x="3574473" y="1845734"/>
            <a:ext cx="7333013" cy="4023360"/>
          </a:xfrm>
        </p:spPr>
        <p:txBody>
          <a:bodyPr/>
          <a:lstStyle/>
          <a:p>
            <a:pPr algn="just">
              <a:lnSpc>
                <a:spcPct val="107000"/>
              </a:lnSpc>
              <a:spcAft>
                <a:spcPts val="0"/>
              </a:spcAft>
            </a:pPr>
            <a:endParaRPr lang="de-DE" dirty="0" smtClean="0"/>
          </a:p>
          <a:p>
            <a:pPr algn="just">
              <a:lnSpc>
                <a:spcPct val="107000"/>
              </a:lnSpc>
              <a:spcAft>
                <a:spcPts val="0"/>
              </a:spcAft>
            </a:pPr>
            <a:endParaRPr lang="de-DE" i="1" dirty="0"/>
          </a:p>
          <a:p>
            <a:pPr algn="just">
              <a:lnSpc>
                <a:spcPct val="107000"/>
              </a:lnSpc>
              <a:spcAft>
                <a:spcPts val="0"/>
              </a:spcAft>
            </a:pPr>
            <a:endParaRPr lang="de-DE" dirty="0" smtClean="0"/>
          </a:p>
          <a:p>
            <a:pPr marL="0" indent="0" algn="just">
              <a:lnSpc>
                <a:spcPct val="107000"/>
              </a:lnSpc>
              <a:spcAft>
                <a:spcPts val="0"/>
              </a:spcAft>
              <a:buNone/>
            </a:pPr>
            <a:r>
              <a:rPr lang="de-DE" dirty="0" smtClean="0">
                <a:sym typeface="Wingdings" panose="05000000000000000000" pitchFamily="2" charset="2"/>
              </a:rPr>
              <a:t> </a:t>
            </a:r>
            <a:r>
              <a:rPr lang="de-DE" b="1" dirty="0" smtClean="0"/>
              <a:t>Risikoidentifikation</a:t>
            </a:r>
            <a:r>
              <a:rPr lang="de-DE" dirty="0" smtClean="0"/>
              <a:t> </a:t>
            </a:r>
            <a:r>
              <a:rPr lang="de-DE" dirty="0" smtClean="0">
                <a:sym typeface="Wingdings" panose="05000000000000000000" pitchFamily="2" charset="2"/>
              </a:rPr>
              <a:t> </a:t>
            </a:r>
            <a:r>
              <a:rPr lang="de-DE" dirty="0"/>
              <a:t>Systematische Ermittlung und Gebrauch von Informationen, um </a:t>
            </a:r>
            <a:r>
              <a:rPr lang="de-DE" dirty="0" smtClean="0"/>
              <a:t>Risiko </a:t>
            </a:r>
            <a:r>
              <a:rPr lang="de-DE" dirty="0"/>
              <a:t>zu verstehen und nach Wahrscheinlichkeit und Auswirkung auf </a:t>
            </a:r>
            <a:r>
              <a:rPr lang="de-DE" dirty="0" smtClean="0"/>
              <a:t>Organisation/System einzuschätzen </a:t>
            </a:r>
            <a:r>
              <a:rPr lang="de-DE" dirty="0" smtClean="0">
                <a:sym typeface="Wingdings" panose="05000000000000000000" pitchFamily="2" charset="2"/>
              </a:rPr>
              <a:t> </a:t>
            </a:r>
            <a:r>
              <a:rPr lang="de-DE" dirty="0" smtClean="0"/>
              <a:t>Grundlage </a:t>
            </a:r>
            <a:r>
              <a:rPr lang="de-DE" dirty="0"/>
              <a:t>für </a:t>
            </a:r>
            <a:r>
              <a:rPr lang="de-DE" dirty="0" smtClean="0"/>
              <a:t>Bewertung/ Bewältigung</a:t>
            </a:r>
            <a:endParaRPr lang="de-DE" dirty="0">
              <a:latin typeface="Franklin Gothic Book" panose="020B0503020102020204" pitchFamily="34" charset="0"/>
              <a:ea typeface="Calibri" panose="020F0502020204030204" pitchFamily="34" charset="0"/>
              <a:cs typeface="Times New Roman" panose="02020603050405020304" pitchFamily="18" charset="0"/>
            </a:endParaRPr>
          </a:p>
          <a:p>
            <a:pPr marL="0" indent="0" algn="just">
              <a:lnSpc>
                <a:spcPct val="107000"/>
              </a:lnSpc>
              <a:spcAft>
                <a:spcPts val="0"/>
              </a:spcAft>
              <a:buNone/>
            </a:pPr>
            <a:endParaRPr lang="de-DE" dirty="0" smtClean="0"/>
          </a:p>
        </p:txBody>
      </p:sp>
      <p:graphicFrame>
        <p:nvGraphicFramePr>
          <p:cNvPr id="7" name="Diagramm 6"/>
          <p:cNvGraphicFramePr/>
          <p:nvPr>
            <p:extLst>
              <p:ext uri="{D42A27DB-BD31-4B8C-83A1-F6EECF244321}">
                <p14:modId xmlns:p14="http://schemas.microsoft.com/office/powerpoint/2010/main" val="3653157099"/>
              </p:ext>
            </p:extLst>
          </p:nvPr>
        </p:nvGraphicFramePr>
        <p:xfrm>
          <a:off x="3474720" y="1845734"/>
          <a:ext cx="7680959" cy="12109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471564" y="174567"/>
            <a:ext cx="357447" cy="33251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052187578"/>
      </p:ext>
    </p:extLst>
  </p:cSld>
  <p:clrMapOvr>
    <a:masterClrMapping/>
  </p:clrMapOvr>
  <p:timing>
    <p:tnLst>
      <p:par>
        <p:cTn id="1" dur="indefinite" restart="never" nodeType="tmRoot"/>
      </p:par>
    </p:tnLst>
  </p:timing>
</p:sld>
</file>

<file path=ppt/theme/theme1.xml><?xml version="1.0" encoding="utf-8"?>
<a:theme xmlns:a="http://schemas.openxmlformats.org/drawingml/2006/main" name="Rahmen">
  <a:themeElements>
    <a:clrScheme name="Rahmen">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Rahmen">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Rahmen">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Rahmen</Template>
  <TotalTime>0</TotalTime>
  <Words>2354</Words>
  <Application>Microsoft Office PowerPoint</Application>
  <PresentationFormat>Breitbild</PresentationFormat>
  <Paragraphs>413</Paragraphs>
  <Slides>56</Slides>
  <Notes>0</Notes>
  <HiddenSlides>0</HiddenSlides>
  <MMClips>23</MMClips>
  <ScaleCrop>false</ScaleCrop>
  <HeadingPairs>
    <vt:vector size="6" baseType="variant">
      <vt:variant>
        <vt:lpstr>Verwendete Schriftarten</vt:lpstr>
      </vt:variant>
      <vt:variant>
        <vt:i4>7</vt:i4>
      </vt:variant>
      <vt:variant>
        <vt:lpstr>Design</vt:lpstr>
      </vt:variant>
      <vt:variant>
        <vt:i4>1</vt:i4>
      </vt:variant>
      <vt:variant>
        <vt:lpstr>Folientitel</vt:lpstr>
      </vt:variant>
      <vt:variant>
        <vt:i4>56</vt:i4>
      </vt:variant>
    </vt:vector>
  </HeadingPairs>
  <TitlesOfParts>
    <vt:vector size="64" baseType="lpstr">
      <vt:lpstr>Arial</vt:lpstr>
      <vt:lpstr>Calibri</vt:lpstr>
      <vt:lpstr>Corbel</vt:lpstr>
      <vt:lpstr>Franklin Gothic Book</vt:lpstr>
      <vt:lpstr>Times New Roman</vt:lpstr>
      <vt:lpstr>Wingdings</vt:lpstr>
      <vt:lpstr>Wingdings 2</vt:lpstr>
      <vt:lpstr>Rahmen</vt:lpstr>
      <vt:lpstr>Klinisches Risikomanagement/CIRS</vt:lpstr>
      <vt:lpstr>Risiko</vt:lpstr>
      <vt:lpstr>Ziel und Zweck</vt:lpstr>
      <vt:lpstr>Risikobereiche</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Begriffe (DIN ISO 31000 / ONR 49001)</vt:lpstr>
      <vt:lpstr>Grundsätze / Risikomanagementpolitik (DIN ISO 31000)</vt:lpstr>
      <vt:lpstr>Grundsätze / Risikomanagementpolitik (DIN ISO 31000)</vt:lpstr>
      <vt:lpstr>Grundsätze / Risikomanagementpolitik (DIN ISO 31000)</vt:lpstr>
      <vt:lpstr>Grundsätze / Risikomanagementpolitik (DIN ISO 31000)</vt:lpstr>
      <vt:lpstr>Ablauf</vt:lpstr>
      <vt:lpstr>Risiken identifizieren</vt:lpstr>
      <vt:lpstr>Risiken identifizieren-Turtle-Modell</vt:lpstr>
      <vt:lpstr>Risiken identifizieren-Turtle-Modell</vt:lpstr>
      <vt:lpstr>Risiken analysieren und bewerten</vt:lpstr>
      <vt:lpstr>Risiken analysieren und bewerten</vt:lpstr>
      <vt:lpstr>Risiken analysieren und bewerten</vt:lpstr>
      <vt:lpstr>Risiken analysieren und bewerten</vt:lpstr>
      <vt:lpstr>Risiken bewältigen und beherrschen</vt:lpstr>
      <vt:lpstr>Risiken bewältigen und beherrschen</vt:lpstr>
      <vt:lpstr>Risiken bewältigen und beherrschen</vt:lpstr>
      <vt:lpstr>Risiken bewältigen und beherrschen</vt:lpstr>
      <vt:lpstr>Risiken bewältigen und beherrschen</vt:lpstr>
      <vt:lpstr>Maßnahmen umsetzten und Erfolgskontrolle durchführen</vt:lpstr>
      <vt:lpstr>Zusammen-fassung – Werkzeuge des RM</vt:lpstr>
      <vt:lpstr>CIRS – Critical Incident Reporting System</vt:lpstr>
      <vt:lpstr>CIRS – Meldesystem für (beinahe) Fehler</vt:lpstr>
      <vt:lpstr>Allgemeines</vt:lpstr>
      <vt:lpstr>Allgemeines</vt:lpstr>
      <vt:lpstr>Allgemeines</vt:lpstr>
      <vt:lpstr>Anforderungen</vt:lpstr>
      <vt:lpstr>Meldebogen am UKR</vt:lpstr>
      <vt:lpstr>Meldebogen am UKR</vt:lpstr>
      <vt:lpstr>Grundsätze bei der Bearbeitung (Grundlage Aktionsbündnis Patienten-sicherheit)</vt:lpstr>
      <vt:lpstr>CIRS-Datenbanken in Deutschland</vt:lpstr>
      <vt:lpstr>Einschränkungen von CIRS</vt:lpstr>
      <vt:lpstr>PowerPoint-Präsentation</vt:lpstr>
      <vt:lpstr>PowerPoint-Präsentation</vt:lpstr>
      <vt:lpstr>Barrieren und Motivation über Fehler zu sprechen</vt:lpstr>
      <vt:lpstr>Literatur</vt:lpstr>
    </vt:vector>
  </TitlesOfParts>
  <Company>Uniklinikum Regensburg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Klinisches Risikomanagement</dc:title>
  <dc:creator>Julia Maurer</dc:creator>
  <cp:lastModifiedBy>user</cp:lastModifiedBy>
  <cp:revision>38</cp:revision>
  <dcterms:created xsi:type="dcterms:W3CDTF">2019-04-19T09:24:35Z</dcterms:created>
  <dcterms:modified xsi:type="dcterms:W3CDTF">2022-05-04T07:33:53Z</dcterms:modified>
</cp:coreProperties>
</file>

<file path=docProps/thumbnail.jpeg>
</file>